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63"/>
  </p:notesMasterIdLst>
  <p:handoutMasterIdLst>
    <p:handoutMasterId r:id="rId64"/>
  </p:handoutMasterIdLst>
  <p:sldIdLst>
    <p:sldId id="325" r:id="rId7"/>
    <p:sldId id="257" r:id="rId8"/>
    <p:sldId id="258" r:id="rId9"/>
    <p:sldId id="259" r:id="rId10"/>
    <p:sldId id="260" r:id="rId11"/>
    <p:sldId id="26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316" r:id="rId27"/>
    <p:sldId id="278" r:id="rId28"/>
    <p:sldId id="279" r:id="rId29"/>
    <p:sldId id="280" r:id="rId30"/>
    <p:sldId id="281" r:id="rId31"/>
    <p:sldId id="282" r:id="rId32"/>
    <p:sldId id="283" r:id="rId33"/>
    <p:sldId id="284" r:id="rId34"/>
    <p:sldId id="285" r:id="rId35"/>
    <p:sldId id="286" r:id="rId36"/>
    <p:sldId id="287" r:id="rId37"/>
    <p:sldId id="318" r:id="rId38"/>
    <p:sldId id="292" r:id="rId39"/>
    <p:sldId id="291" r:id="rId40"/>
    <p:sldId id="290" r:id="rId41"/>
    <p:sldId id="289" r:id="rId42"/>
    <p:sldId id="293" r:id="rId43"/>
    <p:sldId id="294" r:id="rId44"/>
    <p:sldId id="295" r:id="rId45"/>
    <p:sldId id="296" r:id="rId46"/>
    <p:sldId id="305" r:id="rId47"/>
    <p:sldId id="297" r:id="rId48"/>
    <p:sldId id="298" r:id="rId49"/>
    <p:sldId id="299" r:id="rId50"/>
    <p:sldId id="300" r:id="rId51"/>
    <p:sldId id="310" r:id="rId52"/>
    <p:sldId id="311" r:id="rId53"/>
    <p:sldId id="312" r:id="rId54"/>
    <p:sldId id="313" r:id="rId55"/>
    <p:sldId id="314" r:id="rId56"/>
    <p:sldId id="315" r:id="rId57"/>
    <p:sldId id="320" r:id="rId58"/>
    <p:sldId id="321" r:id="rId59"/>
    <p:sldId id="322" r:id="rId60"/>
    <p:sldId id="323" r:id="rId61"/>
    <p:sldId id="317" r:id="rId62"/>
  </p:sldIdLst>
  <p:sldSz cx="12192000" cy="6858000"/>
  <p:notesSz cx="6858000" cy="1181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O'Brien" initials="KO" lastIdx="1" clrIdx="0">
    <p:extLst>
      <p:ext uri="{19B8F6BF-5375-455C-9EA6-DF929625EA0E}">
        <p15:presenceInfo xmlns:p15="http://schemas.microsoft.com/office/powerpoint/2012/main" userId="S::kobrien@cafod.org.uk::872af46c-d8f8-4f0f-b917-30299ae5c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C61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DB87A-C6E6-7E6E-A604-1A72AA4D0F86}" v="35" dt="2020-10-14T13:32:43.988"/>
    <p1510:client id="{19D868FA-4D02-F501-536B-0DDF4524D7F6}" v="32" dt="2020-10-14T09:59:51.728"/>
    <p1510:client id="{4F40EEA2-0552-26F6-8100-FD8D6FC22E72}" v="62" dt="2019-11-01T17:46:39.004"/>
    <p1510:client id="{714E9DF0-6C67-6E27-7C12-7F037A418365}" v="22" dt="2020-10-16T12:46:02.501"/>
    <p1510:client id="{820B3A24-36F0-46EE-8661-26B03E50303B}" v="1084" dt="2019-10-30T15:29:00.500"/>
    <p1510:client id="{9133CE18-D913-6CD6-5B42-5588A92489E6}" v="7" dt="2020-10-16T13:04:29.129"/>
    <p1510:client id="{9BE5BFE1-81B6-6CEB-3A38-D80D624EB2AF}" v="2" dt="2019-10-30T08:26:29.473"/>
    <p1510:client id="{9F6C9C32-AD04-1CC8-8637-B8815DA41183}" v="429" dt="2020-10-09T09:09:53.305"/>
    <p1510:client id="{ADE436A3-07C7-47D8-91D9-D2162E77F8F2}" v="1" dt="2020-10-12T10:04:33.504"/>
    <p1510:client id="{F2CD7BC3-53D0-E6DD-F249-A7D97AB43C74}" v="706" dt="2020-10-15T13:48:05.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O'Brien" userId="S::kobrien@cafod.org.uk::872af46c-d8f8-4f0f-b917-30299ae5c31e" providerId="AD" clId="Web-{4F40EEA2-0552-26F6-8100-FD8D6FC22E72}"/>
    <pc:docChg chg="modSld">
      <pc:chgData name="Kathleen O'Brien" userId="S::kobrien@cafod.org.uk::872af46c-d8f8-4f0f-b917-30299ae5c31e" providerId="AD" clId="Web-{4F40EEA2-0552-26F6-8100-FD8D6FC22E72}" dt="2019-11-01T17:46:38.535" v="57" actId="20577"/>
      <pc:docMkLst>
        <pc:docMk/>
      </pc:docMkLst>
      <pc:sldChg chg="modNotes">
        <pc:chgData name="Kathleen O'Brien" userId="S::kobrien@cafod.org.uk::872af46c-d8f8-4f0f-b917-30299ae5c31e" providerId="AD" clId="Web-{4F40EEA2-0552-26F6-8100-FD8D6FC22E72}" dt="2019-11-01T17:44:21.474" v="44"/>
        <pc:sldMkLst>
          <pc:docMk/>
          <pc:sldMk cId="0" sldId="259"/>
        </pc:sldMkLst>
      </pc:sldChg>
      <pc:sldChg chg="modNotes">
        <pc:chgData name="Kathleen O'Brien" userId="S::kobrien@cafod.org.uk::872af46c-d8f8-4f0f-b917-30299ae5c31e" providerId="AD" clId="Web-{4F40EEA2-0552-26F6-8100-FD8D6FC22E72}" dt="2019-11-01T17:44:31.490" v="46"/>
        <pc:sldMkLst>
          <pc:docMk/>
          <pc:sldMk cId="0" sldId="261"/>
        </pc:sldMkLst>
      </pc:sldChg>
      <pc:sldChg chg="modSp">
        <pc:chgData name="Kathleen O'Brien" userId="S::kobrien@cafod.org.uk::872af46c-d8f8-4f0f-b917-30299ae5c31e" providerId="AD" clId="Web-{4F40EEA2-0552-26F6-8100-FD8D6FC22E72}" dt="2019-11-01T17:42:08.288" v="32" actId="20577"/>
        <pc:sldMkLst>
          <pc:docMk/>
          <pc:sldMk cId="0" sldId="266"/>
        </pc:sldMkLst>
        <pc:spChg chg="mod">
          <ac:chgData name="Kathleen O'Brien" userId="S::kobrien@cafod.org.uk::872af46c-d8f8-4f0f-b917-30299ae5c31e" providerId="AD" clId="Web-{4F40EEA2-0552-26F6-8100-FD8D6FC22E72}" dt="2019-11-01T17:42:08.288" v="32" actId="20577"/>
          <ac:spMkLst>
            <pc:docMk/>
            <pc:sldMk cId="0" sldId="266"/>
            <ac:spMk id="5" creationId="{2D2A0408-C299-41CA-A1D7-29086F8A9BFC}"/>
          </ac:spMkLst>
        </pc:spChg>
      </pc:sldChg>
      <pc:sldChg chg="modNotes">
        <pc:chgData name="Kathleen O'Brien" userId="S::kobrien@cafod.org.uk::872af46c-d8f8-4f0f-b917-30299ae5c31e" providerId="AD" clId="Web-{4F40EEA2-0552-26F6-8100-FD8D6FC22E72}" dt="2019-11-01T17:44:41.599" v="47"/>
        <pc:sldMkLst>
          <pc:docMk/>
          <pc:sldMk cId="0" sldId="270"/>
        </pc:sldMkLst>
      </pc:sldChg>
      <pc:sldChg chg="modNotes">
        <pc:chgData name="Kathleen O'Brien" userId="S::kobrien@cafod.org.uk::872af46c-d8f8-4f0f-b917-30299ae5c31e" providerId="AD" clId="Web-{4F40EEA2-0552-26F6-8100-FD8D6FC22E72}" dt="2019-11-01T17:44:48.161" v="48"/>
        <pc:sldMkLst>
          <pc:docMk/>
          <pc:sldMk cId="0" sldId="272"/>
        </pc:sldMkLst>
      </pc:sldChg>
      <pc:sldChg chg="modNotes">
        <pc:chgData name="Kathleen O'Brien" userId="S::kobrien@cafod.org.uk::872af46c-d8f8-4f0f-b917-30299ae5c31e" providerId="AD" clId="Web-{4F40EEA2-0552-26F6-8100-FD8D6FC22E72}" dt="2019-11-01T17:44:55.567" v="49"/>
        <pc:sldMkLst>
          <pc:docMk/>
          <pc:sldMk cId="0" sldId="276"/>
        </pc:sldMkLst>
      </pc:sldChg>
      <pc:sldChg chg="modNotes">
        <pc:chgData name="Kathleen O'Brien" userId="S::kobrien@cafod.org.uk::872af46c-d8f8-4f0f-b917-30299ae5c31e" providerId="AD" clId="Web-{4F40EEA2-0552-26F6-8100-FD8D6FC22E72}" dt="2019-11-01T17:45:00.661" v="50"/>
        <pc:sldMkLst>
          <pc:docMk/>
          <pc:sldMk cId="0" sldId="278"/>
        </pc:sldMkLst>
      </pc:sldChg>
      <pc:sldChg chg="modNotes">
        <pc:chgData name="Kathleen O'Brien" userId="S::kobrien@cafod.org.uk::872af46c-d8f8-4f0f-b917-30299ae5c31e" providerId="AD" clId="Web-{4F40EEA2-0552-26F6-8100-FD8D6FC22E72}" dt="2019-11-01T17:45:07.177" v="51"/>
        <pc:sldMkLst>
          <pc:docMk/>
          <pc:sldMk cId="0" sldId="282"/>
        </pc:sldMkLst>
      </pc:sldChg>
      <pc:sldChg chg="delSp modNotes">
        <pc:chgData name="Kathleen O'Brien" userId="S::kobrien@cafod.org.uk::872af46c-d8f8-4f0f-b917-30299ae5c31e" providerId="AD" clId="Web-{4F40EEA2-0552-26F6-8100-FD8D6FC22E72}" dt="2019-11-01T17:45:13.317" v="52"/>
        <pc:sldMkLst>
          <pc:docMk/>
          <pc:sldMk cId="0" sldId="286"/>
        </pc:sldMkLst>
        <pc:picChg chg="del">
          <ac:chgData name="Kathleen O'Brien" userId="S::kobrien@cafod.org.uk::872af46c-d8f8-4f0f-b917-30299ae5c31e" providerId="AD" clId="Web-{4F40EEA2-0552-26F6-8100-FD8D6FC22E72}" dt="2019-11-01T17:42:47.631" v="34"/>
          <ac:picMkLst>
            <pc:docMk/>
            <pc:sldMk cId="0" sldId="286"/>
            <ac:picMk id="16" creationId="{23A5C4B9-0A42-4D33-85DD-CAB632395835}"/>
          </ac:picMkLst>
        </pc:picChg>
      </pc:sldChg>
      <pc:sldChg chg="modSp">
        <pc:chgData name="Kathleen O'Brien" userId="S::kobrien@cafod.org.uk::872af46c-d8f8-4f0f-b917-30299ae5c31e" providerId="AD" clId="Web-{4F40EEA2-0552-26F6-8100-FD8D6FC22E72}" dt="2019-11-01T17:46:36.926" v="55" actId="20577"/>
        <pc:sldMkLst>
          <pc:docMk/>
          <pc:sldMk cId="0" sldId="289"/>
        </pc:sldMkLst>
        <pc:spChg chg="mod">
          <ac:chgData name="Kathleen O'Brien" userId="S::kobrien@cafod.org.uk::872af46c-d8f8-4f0f-b917-30299ae5c31e" providerId="AD" clId="Web-{4F40EEA2-0552-26F6-8100-FD8D6FC22E72}" dt="2019-11-01T17:46:36.926" v="55" actId="20577"/>
          <ac:spMkLst>
            <pc:docMk/>
            <pc:sldMk cId="0" sldId="289"/>
            <ac:spMk id="5" creationId="{033A7FFB-46B2-4895-AD1F-8D38C9572E19}"/>
          </ac:spMkLst>
        </pc:spChg>
      </pc:sldChg>
      <pc:sldChg chg="modNotes">
        <pc:chgData name="Kathleen O'Brien" userId="S::kobrien@cafod.org.uk::872af46c-d8f8-4f0f-b917-30299ae5c31e" providerId="AD" clId="Web-{4F40EEA2-0552-26F6-8100-FD8D6FC22E72}" dt="2019-11-01T17:43:09.412" v="37"/>
        <pc:sldMkLst>
          <pc:docMk/>
          <pc:sldMk cId="0" sldId="294"/>
        </pc:sldMkLst>
      </pc:sldChg>
      <pc:sldChg chg="modSp">
        <pc:chgData name="Kathleen O'Brien" userId="S::kobrien@cafod.org.uk::872af46c-d8f8-4f0f-b917-30299ae5c31e" providerId="AD" clId="Web-{4F40EEA2-0552-26F6-8100-FD8D6FC22E72}" dt="2019-11-01T17:40:21.367" v="26" actId="20577"/>
        <pc:sldMkLst>
          <pc:docMk/>
          <pc:sldMk cId="0" sldId="295"/>
        </pc:sldMkLst>
        <pc:spChg chg="mod">
          <ac:chgData name="Kathleen O'Brien" userId="S::kobrien@cafod.org.uk::872af46c-d8f8-4f0f-b917-30299ae5c31e" providerId="AD" clId="Web-{4F40EEA2-0552-26F6-8100-FD8D6FC22E72}" dt="2019-11-01T17:40:21.367" v="26" actId="20577"/>
          <ac:spMkLst>
            <pc:docMk/>
            <pc:sldMk cId="0" sldId="295"/>
            <ac:spMk id="41986" creationId="{B5590909-7202-46BB-98AA-7EC6C19FE052}"/>
          </ac:spMkLst>
        </pc:spChg>
      </pc:sldChg>
      <pc:sldChg chg="modNotes">
        <pc:chgData name="Kathleen O'Brien" userId="S::kobrien@cafod.org.uk::872af46c-d8f8-4f0f-b917-30299ae5c31e" providerId="AD" clId="Web-{4F40EEA2-0552-26F6-8100-FD8D6FC22E72}" dt="2019-11-01T17:43:15.397" v="38"/>
        <pc:sldMkLst>
          <pc:docMk/>
          <pc:sldMk cId="0" sldId="296"/>
        </pc:sldMkLst>
      </pc:sldChg>
      <pc:sldChg chg="modNotes">
        <pc:chgData name="Kathleen O'Brien" userId="S::kobrien@cafod.org.uk::872af46c-d8f8-4f0f-b917-30299ae5c31e" providerId="AD" clId="Web-{4F40EEA2-0552-26F6-8100-FD8D6FC22E72}" dt="2019-11-01T17:43:54.677" v="41"/>
        <pc:sldMkLst>
          <pc:docMk/>
          <pc:sldMk cId="0" sldId="312"/>
        </pc:sldMkLst>
      </pc:sldChg>
      <pc:sldChg chg="modNotes">
        <pc:chgData name="Kathleen O'Brien" userId="S::kobrien@cafod.org.uk::872af46c-d8f8-4f0f-b917-30299ae5c31e" providerId="AD" clId="Web-{4F40EEA2-0552-26F6-8100-FD8D6FC22E72}" dt="2019-11-01T17:44:04.193" v="42"/>
        <pc:sldMkLst>
          <pc:docMk/>
          <pc:sldMk cId="0" sldId="313"/>
        </pc:sldMkLst>
      </pc:sldChg>
      <pc:sldChg chg="modNotes">
        <pc:chgData name="Kathleen O'Brien" userId="S::kobrien@cafod.org.uk::872af46c-d8f8-4f0f-b917-30299ae5c31e" providerId="AD" clId="Web-{4F40EEA2-0552-26F6-8100-FD8D6FC22E72}" dt="2019-11-01T17:43:01.803" v="36"/>
        <pc:sldMkLst>
          <pc:docMk/>
          <pc:sldMk cId="2692288685" sldId="318"/>
        </pc:sldMkLst>
      </pc:sldChg>
    </pc:docChg>
  </pc:docChgLst>
  <pc:docChgLst>
    <pc:chgData name="Kathleen O'Brien" userId="872af46c-d8f8-4f0f-b917-30299ae5c31e" providerId="ADAL" clId="{9A020917-49CF-423B-922B-E0F700F92B6D}"/>
    <pc:docChg chg="undo custSel delSld modSld">
      <pc:chgData name="Kathleen O'Brien" userId="872af46c-d8f8-4f0f-b917-30299ae5c31e" providerId="ADAL" clId="{9A020917-49CF-423B-922B-E0F700F92B6D}" dt="2019-09-06T15:31:26.923" v="6039" actId="20577"/>
      <pc:docMkLst>
        <pc:docMk/>
      </pc:docMkLst>
      <pc:sldChg chg="addSp delSp modSp">
        <pc:chgData name="Kathleen O'Brien" userId="872af46c-d8f8-4f0f-b917-30299ae5c31e" providerId="ADAL" clId="{9A020917-49CF-423B-922B-E0F700F92B6D}" dt="2019-09-06T11:53:08.129" v="1265" actId="1076"/>
        <pc:sldMkLst>
          <pc:docMk/>
          <pc:sldMk cId="0" sldId="256"/>
        </pc:sldMkLst>
        <pc:spChg chg="add mod">
          <ac:chgData name="Kathleen O'Brien" userId="872af46c-d8f8-4f0f-b917-30299ae5c31e" providerId="ADAL" clId="{9A020917-49CF-423B-922B-E0F700F92B6D}" dt="2019-09-06T11:51:04.512" v="1252" actId="113"/>
          <ac:spMkLst>
            <pc:docMk/>
            <pc:sldMk cId="0" sldId="256"/>
            <ac:spMk id="2" creationId="{C6621172-9BA4-4EC1-B05B-F12822F9C494}"/>
          </ac:spMkLst>
        </pc:spChg>
        <pc:spChg chg="del">
          <ac:chgData name="Kathleen O'Brien" userId="872af46c-d8f8-4f0f-b917-30299ae5c31e" providerId="ADAL" clId="{9A020917-49CF-423B-922B-E0F700F92B6D}" dt="2019-09-06T11:40:19.528" v="1105" actId="478"/>
          <ac:spMkLst>
            <pc:docMk/>
            <pc:sldMk cId="0" sldId="256"/>
            <ac:spMk id="3077" creationId="{DFF1A28E-4BF5-4D16-A4F4-15A260AE67E2}"/>
          </ac:spMkLst>
        </pc:spChg>
        <pc:spChg chg="del">
          <ac:chgData name="Kathleen O'Brien" userId="872af46c-d8f8-4f0f-b917-30299ae5c31e" providerId="ADAL" clId="{9A020917-49CF-423B-922B-E0F700F92B6D}" dt="2019-09-06T11:40:15.352" v="1103" actId="478"/>
          <ac:spMkLst>
            <pc:docMk/>
            <pc:sldMk cId="0" sldId="256"/>
            <ac:spMk id="3103" creationId="{D1F31938-1D4A-493B-97AA-2F30061AEA9D}"/>
          </ac:spMkLst>
        </pc:spChg>
        <pc:spChg chg="del">
          <ac:chgData name="Kathleen O'Brien" userId="872af46c-d8f8-4f0f-b917-30299ae5c31e" providerId="ADAL" clId="{9A020917-49CF-423B-922B-E0F700F92B6D}" dt="2019-09-06T11:40:13.067" v="1102" actId="478"/>
          <ac:spMkLst>
            <pc:docMk/>
            <pc:sldMk cId="0" sldId="256"/>
            <ac:spMk id="3104" creationId="{F6C4C748-27B1-41E0-AACA-825D8BEFF231}"/>
          </ac:spMkLst>
        </pc:spChg>
        <pc:spChg chg="del">
          <ac:chgData name="Kathleen O'Brien" userId="872af46c-d8f8-4f0f-b917-30299ae5c31e" providerId="ADAL" clId="{9A020917-49CF-423B-922B-E0F700F92B6D}" dt="2019-09-06T11:40:17.275" v="1104" actId="478"/>
          <ac:spMkLst>
            <pc:docMk/>
            <pc:sldMk cId="0" sldId="256"/>
            <ac:spMk id="3105" creationId="{D1EC8CAD-C362-4733-9488-0F0EE4BC619E}"/>
          </ac:spMkLst>
        </pc:spChg>
        <pc:picChg chg="mod">
          <ac:chgData name="Kathleen O'Brien" userId="872af46c-d8f8-4f0f-b917-30299ae5c31e" providerId="ADAL" clId="{9A020917-49CF-423B-922B-E0F700F92B6D}" dt="2019-09-06T11:53:04.402" v="1264" actId="14100"/>
          <ac:picMkLst>
            <pc:docMk/>
            <pc:sldMk cId="0" sldId="256"/>
            <ac:picMk id="3075" creationId="{D27179AF-3CF2-4A5B-8865-08D26024FB8A}"/>
          </ac:picMkLst>
        </pc:picChg>
        <pc:picChg chg="mod">
          <ac:chgData name="Kathleen O'Brien" userId="872af46c-d8f8-4f0f-b917-30299ae5c31e" providerId="ADAL" clId="{9A020917-49CF-423B-922B-E0F700F92B6D}" dt="2019-09-06T11:53:08.129" v="1265" actId="1076"/>
          <ac:picMkLst>
            <pc:docMk/>
            <pc:sldMk cId="0" sldId="256"/>
            <ac:picMk id="3108" creationId="{62ED9E6A-DD96-4C9B-B211-55043C690C5C}"/>
          </ac:picMkLst>
        </pc:picChg>
        <pc:picChg chg="del">
          <ac:chgData name="Kathleen O'Brien" userId="872af46c-d8f8-4f0f-b917-30299ae5c31e" providerId="ADAL" clId="{9A020917-49CF-423B-922B-E0F700F92B6D}" dt="2019-09-06T10:53:34.441" v="25" actId="478"/>
          <ac:picMkLst>
            <pc:docMk/>
            <pc:sldMk cId="0" sldId="256"/>
            <ac:picMk id="3111" creationId="{E6ED0D93-5B33-4523-A71E-3320443A93E0}"/>
          </ac:picMkLst>
        </pc:picChg>
      </pc:sldChg>
      <pc:sldChg chg="addSp modSp">
        <pc:chgData name="Kathleen O'Brien" userId="872af46c-d8f8-4f0f-b917-30299ae5c31e" providerId="ADAL" clId="{9A020917-49CF-423B-922B-E0F700F92B6D}" dt="2019-09-06T11:55:21.029" v="1350" actId="20577"/>
        <pc:sldMkLst>
          <pc:docMk/>
          <pc:sldMk cId="0" sldId="257"/>
        </pc:sldMkLst>
        <pc:spChg chg="add mod">
          <ac:chgData name="Kathleen O'Brien" userId="872af46c-d8f8-4f0f-b917-30299ae5c31e" providerId="ADAL" clId="{9A020917-49CF-423B-922B-E0F700F92B6D}" dt="2019-09-06T10:54:38.186" v="87" actId="255"/>
          <ac:spMkLst>
            <pc:docMk/>
            <pc:sldMk cId="0" sldId="257"/>
            <ac:spMk id="2" creationId="{70FEE44F-BD77-4366-9A6A-2D6B3F8116B3}"/>
          </ac:spMkLst>
        </pc:spChg>
        <pc:spChg chg="mod">
          <ac:chgData name="Kathleen O'Brien" userId="872af46c-d8f8-4f0f-b917-30299ae5c31e" providerId="ADAL" clId="{9A020917-49CF-423B-922B-E0F700F92B6D}" dt="2019-09-06T11:55:21.029" v="1350" actId="20577"/>
          <ac:spMkLst>
            <pc:docMk/>
            <pc:sldMk cId="0" sldId="257"/>
            <ac:spMk id="27" creationId="{14E6A10B-A6D3-4A0C-877F-E6795DFE5442}"/>
          </ac:spMkLst>
        </pc:spChg>
        <pc:spChg chg="mod">
          <ac:chgData name="Kathleen O'Brien" userId="872af46c-d8f8-4f0f-b917-30299ae5c31e" providerId="ADAL" clId="{9A020917-49CF-423B-922B-E0F700F92B6D}" dt="2019-09-06T11:40:33.964" v="1114" actId="20577"/>
          <ac:spMkLst>
            <pc:docMk/>
            <pc:sldMk cId="0" sldId="257"/>
            <ac:spMk id="4099" creationId="{C30E968F-A774-48FD-BBF8-25A602242186}"/>
          </ac:spMkLst>
        </pc:spChg>
      </pc:sldChg>
      <pc:sldChg chg="addSp delSp modSp">
        <pc:chgData name="Kathleen O'Brien" userId="872af46c-d8f8-4f0f-b917-30299ae5c31e" providerId="ADAL" clId="{9A020917-49CF-423B-922B-E0F700F92B6D}" dt="2019-09-06T12:22:44.937" v="2530" actId="14100"/>
        <pc:sldMkLst>
          <pc:docMk/>
          <pc:sldMk cId="0" sldId="258"/>
        </pc:sldMkLst>
        <pc:spChg chg="add del mod">
          <ac:chgData name="Kathleen O'Brien" userId="872af46c-d8f8-4f0f-b917-30299ae5c31e" providerId="ADAL" clId="{9A020917-49CF-423B-922B-E0F700F92B6D}" dt="2019-09-06T12:22:44.937" v="2530" actId="14100"/>
          <ac:spMkLst>
            <pc:docMk/>
            <pc:sldMk cId="0" sldId="258"/>
            <ac:spMk id="8" creationId="{A3F2CF56-1388-4F25-86AB-DACD54CFC68A}"/>
          </ac:spMkLst>
        </pc:spChg>
        <pc:spChg chg="del">
          <ac:chgData name="Kathleen O'Brien" userId="872af46c-d8f8-4f0f-b917-30299ae5c31e" providerId="ADAL" clId="{9A020917-49CF-423B-922B-E0F700F92B6D}" dt="2019-09-06T12:22:04.513" v="2467" actId="478"/>
          <ac:spMkLst>
            <pc:docMk/>
            <pc:sldMk cId="0" sldId="258"/>
            <ac:spMk id="5123" creationId="{6EA74CCB-80C8-48D6-878F-9A21697CBD09}"/>
          </ac:spMkLst>
        </pc:spChg>
      </pc:sldChg>
      <pc:sldChg chg="addSp delSp modSp">
        <pc:chgData name="Kathleen O'Brien" userId="872af46c-d8f8-4f0f-b917-30299ae5c31e" providerId="ADAL" clId="{9A020917-49CF-423B-922B-E0F700F92B6D}" dt="2019-09-06T15:31:26.923" v="6039" actId="20577"/>
        <pc:sldMkLst>
          <pc:docMk/>
          <pc:sldMk cId="0" sldId="259"/>
        </pc:sldMkLst>
        <pc:spChg chg="add del mod">
          <ac:chgData name="Kathleen O'Brien" userId="872af46c-d8f8-4f0f-b917-30299ae5c31e" providerId="ADAL" clId="{9A020917-49CF-423B-922B-E0F700F92B6D}" dt="2019-09-06T11:56:54.306" v="1379"/>
          <ac:spMkLst>
            <pc:docMk/>
            <pc:sldMk cId="0" sldId="259"/>
            <ac:spMk id="2" creationId="{6A583D1B-2568-4647-A1BD-D61F88958D54}"/>
          </ac:spMkLst>
        </pc:spChg>
        <pc:spChg chg="add mod">
          <ac:chgData name="Kathleen O'Brien" userId="872af46c-d8f8-4f0f-b917-30299ae5c31e" providerId="ADAL" clId="{9A020917-49CF-423B-922B-E0F700F92B6D}" dt="2019-09-06T12:05:08.923" v="1977" actId="255"/>
          <ac:spMkLst>
            <pc:docMk/>
            <pc:sldMk cId="0" sldId="259"/>
            <ac:spMk id="3" creationId="{EFC53AF4-847E-4E8F-A73D-CF4BB4B9738A}"/>
          </ac:spMkLst>
        </pc:spChg>
        <pc:spChg chg="mod">
          <ac:chgData name="Kathleen O'Brien" userId="872af46c-d8f8-4f0f-b917-30299ae5c31e" providerId="ADAL" clId="{9A020917-49CF-423B-922B-E0F700F92B6D}" dt="2019-09-06T15:31:26.923" v="6039" actId="20577"/>
          <ac:spMkLst>
            <pc:docMk/>
            <pc:sldMk cId="0" sldId="259"/>
            <ac:spMk id="5" creationId="{8B7EA5FC-E61D-45CC-B960-22B8D290137F}"/>
          </ac:spMkLst>
        </pc:spChg>
        <pc:spChg chg="mod">
          <ac:chgData name="Kathleen O'Brien" userId="872af46c-d8f8-4f0f-b917-30299ae5c31e" providerId="ADAL" clId="{9A020917-49CF-423B-922B-E0F700F92B6D}" dt="2019-09-06T11:40:49.694" v="1125" actId="20577"/>
          <ac:spMkLst>
            <pc:docMk/>
            <pc:sldMk cId="0" sldId="259"/>
            <ac:spMk id="6146" creationId="{0720E6EC-7779-4E57-B841-7F38FA42CE7C}"/>
          </ac:spMkLst>
        </pc:spChg>
        <pc:spChg chg="mod">
          <ac:chgData name="Kathleen O'Brien" userId="872af46c-d8f8-4f0f-b917-30299ae5c31e" providerId="ADAL" clId="{9A020917-49CF-423B-922B-E0F700F92B6D}" dt="2019-09-06T11:35:52.824" v="1101" actId="1076"/>
          <ac:spMkLst>
            <pc:docMk/>
            <pc:sldMk cId="0" sldId="259"/>
            <ac:spMk id="6150" creationId="{9F6996AD-6B87-48D7-BABB-878F17E91D34}"/>
          </ac:spMkLst>
        </pc:spChg>
        <pc:graphicFrameChg chg="add del">
          <ac:chgData name="Kathleen O'Brien" userId="872af46c-d8f8-4f0f-b917-30299ae5c31e" providerId="ADAL" clId="{9A020917-49CF-423B-922B-E0F700F92B6D}" dt="2019-09-06T15:29:50.616" v="6015" actId="478"/>
          <ac:graphicFrameMkLst>
            <pc:docMk/>
            <pc:sldMk cId="0" sldId="259"/>
            <ac:graphicFrameMk id="4" creationId="{FF35B9A8-EBC5-468D-BD82-E4B1F524A292}"/>
          </ac:graphicFrameMkLst>
        </pc:graphicFrameChg>
      </pc:sldChg>
      <pc:sldChg chg="addSp modSp">
        <pc:chgData name="Kathleen O'Brien" userId="872af46c-d8f8-4f0f-b917-30299ae5c31e" providerId="ADAL" clId="{9A020917-49CF-423B-922B-E0F700F92B6D}" dt="2019-09-06T12:05:39.857" v="1986" actId="20577"/>
        <pc:sldMkLst>
          <pc:docMk/>
          <pc:sldMk cId="0" sldId="260"/>
        </pc:sldMkLst>
        <pc:spChg chg="add">
          <ac:chgData name="Kathleen O'Brien" userId="872af46c-d8f8-4f0f-b917-30299ae5c31e" providerId="ADAL" clId="{9A020917-49CF-423B-922B-E0F700F92B6D}" dt="2019-09-06T12:05:22.736" v="1978"/>
          <ac:spMkLst>
            <pc:docMk/>
            <pc:sldMk cId="0" sldId="260"/>
            <ac:spMk id="9" creationId="{889236B3-D343-42E2-BE08-4298E3A8EC41}"/>
          </ac:spMkLst>
        </pc:spChg>
        <pc:spChg chg="mod">
          <ac:chgData name="Kathleen O'Brien" userId="872af46c-d8f8-4f0f-b917-30299ae5c31e" providerId="ADAL" clId="{9A020917-49CF-423B-922B-E0F700F92B6D}" dt="2019-09-06T12:05:39.857" v="1986" actId="20577"/>
          <ac:spMkLst>
            <pc:docMk/>
            <pc:sldMk cId="0" sldId="260"/>
            <ac:spMk id="7170" creationId="{4F5A1660-14A5-4686-9462-9B8793291309}"/>
          </ac:spMkLst>
        </pc:spChg>
      </pc:sldChg>
      <pc:sldChg chg="addSp delSp modSp">
        <pc:chgData name="Kathleen O'Brien" userId="872af46c-d8f8-4f0f-b917-30299ae5c31e" providerId="ADAL" clId="{9A020917-49CF-423B-922B-E0F700F92B6D}" dt="2019-09-06T12:17:29.964" v="2430" actId="20577"/>
        <pc:sldMkLst>
          <pc:docMk/>
          <pc:sldMk cId="0" sldId="261"/>
        </pc:sldMkLst>
        <pc:spChg chg="mod">
          <ac:chgData name="Kathleen O'Brien" userId="872af46c-d8f8-4f0f-b917-30299ae5c31e" providerId="ADAL" clId="{9A020917-49CF-423B-922B-E0F700F92B6D}" dt="2019-09-06T12:17:29.964" v="2430" actId="20577"/>
          <ac:spMkLst>
            <pc:docMk/>
            <pc:sldMk cId="0" sldId="261"/>
            <ac:spMk id="5" creationId="{90574976-035E-4F26-A19B-7AB6997BC4DA}"/>
          </ac:spMkLst>
        </pc:spChg>
        <pc:spChg chg="add del">
          <ac:chgData name="Kathleen O'Brien" userId="872af46c-d8f8-4f0f-b917-30299ae5c31e" providerId="ADAL" clId="{9A020917-49CF-423B-922B-E0F700F92B6D}" dt="2019-09-06T12:14:00.633" v="2208"/>
          <ac:spMkLst>
            <pc:docMk/>
            <pc:sldMk cId="0" sldId="261"/>
            <ac:spMk id="11" creationId="{68336295-615C-4BDA-A6EB-1E8377666268}"/>
          </ac:spMkLst>
        </pc:spChg>
        <pc:spChg chg="add mod">
          <ac:chgData name="Kathleen O'Brien" userId="872af46c-d8f8-4f0f-b917-30299ae5c31e" providerId="ADAL" clId="{9A020917-49CF-423B-922B-E0F700F92B6D}" dt="2019-09-06T12:14:19.742" v="2212" actId="207"/>
          <ac:spMkLst>
            <pc:docMk/>
            <pc:sldMk cId="0" sldId="261"/>
            <ac:spMk id="12" creationId="{2684076D-1795-41E5-8E53-F91BEF6528F1}"/>
          </ac:spMkLst>
        </pc:spChg>
        <pc:spChg chg="mod">
          <ac:chgData name="Kathleen O'Brien" userId="872af46c-d8f8-4f0f-b917-30299ae5c31e" providerId="ADAL" clId="{9A020917-49CF-423B-922B-E0F700F92B6D}" dt="2019-09-06T11:41:01.604" v="1134" actId="20577"/>
          <ac:spMkLst>
            <pc:docMk/>
            <pc:sldMk cId="0" sldId="261"/>
            <ac:spMk id="8194" creationId="{4573C911-7396-498A-BEF8-9855E2655890}"/>
          </ac:spMkLst>
        </pc:spChg>
      </pc:sldChg>
      <pc:sldChg chg="addSp delSp modSp">
        <pc:chgData name="Kathleen O'Brien" userId="872af46c-d8f8-4f0f-b917-30299ae5c31e" providerId="ADAL" clId="{9A020917-49CF-423B-922B-E0F700F92B6D}" dt="2019-09-06T12:17:05.594" v="2418" actId="20577"/>
        <pc:sldMkLst>
          <pc:docMk/>
          <pc:sldMk cId="0" sldId="263"/>
        </pc:sldMkLst>
        <pc:spChg chg="add del">
          <ac:chgData name="Kathleen O'Brien" userId="872af46c-d8f8-4f0f-b917-30299ae5c31e" providerId="ADAL" clId="{9A020917-49CF-423B-922B-E0F700F92B6D}" dt="2019-09-06T12:14:27.406" v="2213" actId="478"/>
          <ac:spMkLst>
            <pc:docMk/>
            <pc:sldMk cId="0" sldId="263"/>
            <ac:spMk id="8" creationId="{44D988E0-BD36-4F6E-B212-BE49BC04D2B5}"/>
          </ac:spMkLst>
        </pc:spChg>
        <pc:spChg chg="add mod">
          <ac:chgData name="Kathleen O'Brien" userId="872af46c-d8f8-4f0f-b917-30299ae5c31e" providerId="ADAL" clId="{9A020917-49CF-423B-922B-E0F700F92B6D}" dt="2019-09-06T12:14:37.945" v="2215" actId="207"/>
          <ac:spMkLst>
            <pc:docMk/>
            <pc:sldMk cId="0" sldId="263"/>
            <ac:spMk id="9" creationId="{8299ABD6-754F-4A90-8910-4FB7C1353FC2}"/>
          </ac:spMkLst>
        </pc:spChg>
        <pc:spChg chg="mod">
          <ac:chgData name="Kathleen O'Brien" userId="872af46c-d8f8-4f0f-b917-30299ae5c31e" providerId="ADAL" clId="{9A020917-49CF-423B-922B-E0F700F92B6D}" dt="2019-09-06T12:17:05.594" v="2418" actId="20577"/>
          <ac:spMkLst>
            <pc:docMk/>
            <pc:sldMk cId="0" sldId="263"/>
            <ac:spMk id="9218" creationId="{0C63AC88-83D4-4200-B4AB-8F60706B7045}"/>
          </ac:spMkLst>
        </pc:spChg>
      </pc:sldChg>
      <pc:sldChg chg="addSp delSp modSp">
        <pc:chgData name="Kathleen O'Brien" userId="872af46c-d8f8-4f0f-b917-30299ae5c31e" providerId="ADAL" clId="{9A020917-49CF-423B-922B-E0F700F92B6D}" dt="2019-09-06T12:14:10.306" v="2210"/>
        <pc:sldMkLst>
          <pc:docMk/>
          <pc:sldMk cId="0" sldId="264"/>
        </pc:sldMkLst>
        <pc:spChg chg="add del mod">
          <ac:chgData name="Kathleen O'Brien" userId="872af46c-d8f8-4f0f-b917-30299ae5c31e" providerId="ADAL" clId="{9A020917-49CF-423B-922B-E0F700F92B6D}" dt="2019-09-06T12:14:10.306" v="2210"/>
          <ac:spMkLst>
            <pc:docMk/>
            <pc:sldMk cId="0" sldId="264"/>
            <ac:spMk id="2" creationId="{733E7B9C-8C74-4974-9B22-7AC8748F0839}"/>
          </ac:spMkLst>
        </pc:spChg>
        <pc:spChg chg="mod">
          <ac:chgData name="Kathleen O'Brien" userId="872af46c-d8f8-4f0f-b917-30299ae5c31e" providerId="ADAL" clId="{9A020917-49CF-423B-922B-E0F700F92B6D}" dt="2019-09-06T12:13:30.749" v="2173"/>
          <ac:spMkLst>
            <pc:docMk/>
            <pc:sldMk cId="0" sldId="264"/>
            <ac:spMk id="5" creationId="{CD826399-74F2-4D64-80CC-88A03FA8CC9E}"/>
          </ac:spMkLst>
        </pc:spChg>
        <pc:spChg chg="add">
          <ac:chgData name="Kathleen O'Brien" userId="872af46c-d8f8-4f0f-b917-30299ae5c31e" providerId="ADAL" clId="{9A020917-49CF-423B-922B-E0F700F92B6D}" dt="2019-09-06T12:14:04.837" v="2209"/>
          <ac:spMkLst>
            <pc:docMk/>
            <pc:sldMk cId="0" sldId="264"/>
            <ac:spMk id="12" creationId="{B030C01F-D936-4EA1-8AF3-918C5C582754}"/>
          </ac:spMkLst>
        </pc:spChg>
        <pc:spChg chg="mod">
          <ac:chgData name="Kathleen O'Brien" userId="872af46c-d8f8-4f0f-b917-30299ae5c31e" providerId="ADAL" clId="{9A020917-49CF-423B-922B-E0F700F92B6D}" dt="2019-09-06T11:41:09.972" v="1143" actId="20577"/>
          <ac:spMkLst>
            <pc:docMk/>
            <pc:sldMk cId="0" sldId="264"/>
            <ac:spMk id="10242" creationId="{A28156EF-4903-4422-BD7E-D9CD97848D1D}"/>
          </ac:spMkLst>
        </pc:spChg>
      </pc:sldChg>
      <pc:sldChg chg="addSp delSp modSp">
        <pc:chgData name="Kathleen O'Brien" userId="872af46c-d8f8-4f0f-b917-30299ae5c31e" providerId="ADAL" clId="{9A020917-49CF-423B-922B-E0F700F92B6D}" dt="2019-09-06T12:23:40.151" v="2532"/>
        <pc:sldMkLst>
          <pc:docMk/>
          <pc:sldMk cId="0" sldId="265"/>
        </pc:sldMkLst>
        <pc:spChg chg="add del">
          <ac:chgData name="Kathleen O'Brien" userId="872af46c-d8f8-4f0f-b917-30299ae5c31e" providerId="ADAL" clId="{9A020917-49CF-423B-922B-E0F700F92B6D}" dt="2019-09-06T12:23:29" v="2531" actId="478"/>
          <ac:spMkLst>
            <pc:docMk/>
            <pc:sldMk cId="0" sldId="265"/>
            <ac:spMk id="9" creationId="{ABCC98D2-9836-4404-8DFB-22C94B47058A}"/>
          </ac:spMkLst>
        </pc:spChg>
        <pc:spChg chg="add">
          <ac:chgData name="Kathleen O'Brien" userId="872af46c-d8f8-4f0f-b917-30299ae5c31e" providerId="ADAL" clId="{9A020917-49CF-423B-922B-E0F700F92B6D}" dt="2019-09-06T12:23:40.151" v="2532"/>
          <ac:spMkLst>
            <pc:docMk/>
            <pc:sldMk cId="0" sldId="265"/>
            <ac:spMk id="10" creationId="{11C09825-B9A5-4D63-829E-C0D8615FF8CD}"/>
          </ac:spMkLst>
        </pc:spChg>
        <pc:spChg chg="mod">
          <ac:chgData name="Kathleen O'Brien" userId="872af46c-d8f8-4f0f-b917-30299ae5c31e" providerId="ADAL" clId="{9A020917-49CF-423B-922B-E0F700F92B6D}" dt="2019-09-06T12:15:30.817" v="2335" actId="20577"/>
          <ac:spMkLst>
            <pc:docMk/>
            <pc:sldMk cId="0" sldId="265"/>
            <ac:spMk id="11267" creationId="{D5ED096D-CF25-4A88-A0DC-441942BDD0C7}"/>
          </ac:spMkLst>
        </pc:spChg>
      </pc:sldChg>
      <pc:sldChg chg="addSp modSp">
        <pc:chgData name="Kathleen O'Brien" userId="872af46c-d8f8-4f0f-b917-30299ae5c31e" providerId="ADAL" clId="{9A020917-49CF-423B-922B-E0F700F92B6D}" dt="2019-09-06T12:55:13.543" v="2784" actId="20577"/>
        <pc:sldMkLst>
          <pc:docMk/>
          <pc:sldMk cId="0" sldId="266"/>
        </pc:sldMkLst>
        <pc:spChg chg="add mod">
          <ac:chgData name="Kathleen O'Brien" userId="872af46c-d8f8-4f0f-b917-30299ae5c31e" providerId="ADAL" clId="{9A020917-49CF-423B-922B-E0F700F92B6D}" dt="2019-09-06T12:54:48.834" v="2768" actId="255"/>
          <ac:spMkLst>
            <pc:docMk/>
            <pc:sldMk cId="0" sldId="266"/>
            <ac:spMk id="2" creationId="{9A6ABE4E-C713-4B0F-983F-D569DD1538CB}"/>
          </ac:spMkLst>
        </pc:spChg>
        <pc:spChg chg="mod">
          <ac:chgData name="Kathleen O'Brien" userId="872af46c-d8f8-4f0f-b917-30299ae5c31e" providerId="ADAL" clId="{9A020917-49CF-423B-922B-E0F700F92B6D}" dt="2019-09-06T12:55:13.543" v="2784" actId="20577"/>
          <ac:spMkLst>
            <pc:docMk/>
            <pc:sldMk cId="0" sldId="266"/>
            <ac:spMk id="5" creationId="{2D2A0408-C299-41CA-A1D7-29086F8A9BFC}"/>
          </ac:spMkLst>
        </pc:spChg>
        <pc:spChg chg="mod">
          <ac:chgData name="Kathleen O'Brien" userId="872af46c-d8f8-4f0f-b917-30299ae5c31e" providerId="ADAL" clId="{9A020917-49CF-423B-922B-E0F700F92B6D}" dt="2019-09-06T11:41:21.976" v="1146" actId="6549"/>
          <ac:spMkLst>
            <pc:docMk/>
            <pc:sldMk cId="0" sldId="266"/>
            <ac:spMk id="12290" creationId="{01F80153-51A5-495B-9444-CCD6DA8BA417}"/>
          </ac:spMkLst>
        </pc:spChg>
      </pc:sldChg>
      <pc:sldChg chg="addSp modSp">
        <pc:chgData name="Kathleen O'Brien" userId="872af46c-d8f8-4f0f-b917-30299ae5c31e" providerId="ADAL" clId="{9A020917-49CF-423B-922B-E0F700F92B6D}" dt="2019-09-06T13:28:50.361" v="4071" actId="207"/>
        <pc:sldMkLst>
          <pc:docMk/>
          <pc:sldMk cId="0" sldId="267"/>
        </pc:sldMkLst>
        <pc:spChg chg="add">
          <ac:chgData name="Kathleen O'Brien" userId="872af46c-d8f8-4f0f-b917-30299ae5c31e" providerId="ADAL" clId="{9A020917-49CF-423B-922B-E0F700F92B6D}" dt="2019-09-06T12:55:01.835" v="2769"/>
          <ac:spMkLst>
            <pc:docMk/>
            <pc:sldMk cId="0" sldId="267"/>
            <ac:spMk id="8" creationId="{4922A7A0-EC3C-4440-9981-CAE8336C08AC}"/>
          </ac:spMkLst>
        </pc:spChg>
        <pc:spChg chg="mod">
          <ac:chgData name="Kathleen O'Brien" userId="872af46c-d8f8-4f0f-b917-30299ae5c31e" providerId="ADAL" clId="{9A020917-49CF-423B-922B-E0F700F92B6D}" dt="2019-09-06T12:55:36.784" v="2846" actId="20577"/>
          <ac:spMkLst>
            <pc:docMk/>
            <pc:sldMk cId="0" sldId="267"/>
            <ac:spMk id="13316" creationId="{94CBEACF-2F44-4006-8B07-E1B5D7FDF833}"/>
          </ac:spMkLst>
        </pc:spChg>
        <pc:spChg chg="mod">
          <ac:chgData name="Kathleen O'Brien" userId="872af46c-d8f8-4f0f-b917-30299ae5c31e" providerId="ADAL" clId="{9A020917-49CF-423B-922B-E0F700F92B6D}" dt="2019-09-06T13:28:50.361" v="4071" actId="207"/>
          <ac:spMkLst>
            <pc:docMk/>
            <pc:sldMk cId="0" sldId="267"/>
            <ac:spMk id="21507" creationId="{944FB00C-E0A5-4D9E-86CE-2D1D903FB7C6}"/>
          </ac:spMkLst>
        </pc:spChg>
      </pc:sldChg>
      <pc:sldChg chg="modSp">
        <pc:chgData name="Kathleen O'Brien" userId="872af46c-d8f8-4f0f-b917-30299ae5c31e" providerId="ADAL" clId="{9A020917-49CF-423B-922B-E0F700F92B6D}" dt="2019-09-06T11:41:28.140" v="1148" actId="20577"/>
        <pc:sldMkLst>
          <pc:docMk/>
          <pc:sldMk cId="0" sldId="268"/>
        </pc:sldMkLst>
        <pc:spChg chg="mod">
          <ac:chgData name="Kathleen O'Brien" userId="872af46c-d8f8-4f0f-b917-30299ae5c31e" providerId="ADAL" clId="{9A020917-49CF-423B-922B-E0F700F92B6D}" dt="2019-09-06T11:41:28.140" v="1148" actId="20577"/>
          <ac:spMkLst>
            <pc:docMk/>
            <pc:sldMk cId="0" sldId="268"/>
            <ac:spMk id="14339" creationId="{3336EE1B-9E1E-40C2-A8A8-F0FA5C192DBB}"/>
          </ac:spMkLst>
        </pc:spChg>
      </pc:sldChg>
      <pc:sldChg chg="modSp">
        <pc:chgData name="Kathleen O'Brien" userId="872af46c-d8f8-4f0f-b917-30299ae5c31e" providerId="ADAL" clId="{9A020917-49CF-423B-922B-E0F700F92B6D}" dt="2019-09-06T12:56:14.839" v="2852" actId="20577"/>
        <pc:sldMkLst>
          <pc:docMk/>
          <pc:sldMk cId="0" sldId="269"/>
        </pc:sldMkLst>
        <pc:spChg chg="mod">
          <ac:chgData name="Kathleen O'Brien" userId="872af46c-d8f8-4f0f-b917-30299ae5c31e" providerId="ADAL" clId="{9A020917-49CF-423B-922B-E0F700F92B6D}" dt="2019-09-06T12:56:14.839" v="2852" actId="20577"/>
          <ac:spMkLst>
            <pc:docMk/>
            <pc:sldMk cId="0" sldId="269"/>
            <ac:spMk id="15364" creationId="{2A338DED-0185-4682-9D83-79F89B440015}"/>
          </ac:spMkLst>
        </pc:spChg>
      </pc:sldChg>
      <pc:sldChg chg="addSp delSp modSp">
        <pc:chgData name="Kathleen O'Brien" userId="872af46c-d8f8-4f0f-b917-30299ae5c31e" providerId="ADAL" clId="{9A020917-49CF-423B-922B-E0F700F92B6D}" dt="2019-09-06T13:30:01.287" v="4077" actId="20577"/>
        <pc:sldMkLst>
          <pc:docMk/>
          <pc:sldMk cId="0" sldId="270"/>
        </pc:sldMkLst>
        <pc:spChg chg="add mod">
          <ac:chgData name="Kathleen O'Brien" userId="872af46c-d8f8-4f0f-b917-30299ae5c31e" providerId="ADAL" clId="{9A020917-49CF-423B-922B-E0F700F92B6D}" dt="2019-09-06T13:30:01.287" v="4077" actId="20577"/>
          <ac:spMkLst>
            <pc:docMk/>
            <pc:sldMk cId="0" sldId="270"/>
            <ac:spMk id="2" creationId="{CC317307-C7AF-4E51-83F9-E984BD0A63C0}"/>
          </ac:spMkLst>
        </pc:spChg>
        <pc:spChg chg="mod">
          <ac:chgData name="Kathleen O'Brien" userId="872af46c-d8f8-4f0f-b917-30299ae5c31e" providerId="ADAL" clId="{9A020917-49CF-423B-922B-E0F700F92B6D}" dt="2019-09-06T12:57:31.516" v="2879" actId="20577"/>
          <ac:spMkLst>
            <pc:docMk/>
            <pc:sldMk cId="0" sldId="270"/>
            <ac:spMk id="12" creationId="{F9C141C3-8BF6-4E16-B50D-5DAF24B27A4D}"/>
          </ac:spMkLst>
        </pc:spChg>
        <pc:spChg chg="mod">
          <ac:chgData name="Kathleen O'Brien" userId="872af46c-d8f8-4f0f-b917-30299ae5c31e" providerId="ADAL" clId="{9A020917-49CF-423B-922B-E0F700F92B6D}" dt="2019-09-06T11:41:34.122" v="1150" actId="20577"/>
          <ac:spMkLst>
            <pc:docMk/>
            <pc:sldMk cId="0" sldId="270"/>
            <ac:spMk id="16388" creationId="{4440F19A-6930-4EA3-9A5C-5F9643B5021C}"/>
          </ac:spMkLst>
        </pc:spChg>
        <pc:spChg chg="mod">
          <ac:chgData name="Kathleen O'Brien" userId="872af46c-d8f8-4f0f-b917-30299ae5c31e" providerId="ADAL" clId="{9A020917-49CF-423B-922B-E0F700F92B6D}" dt="2019-09-06T13:08:34.528" v="3438" actId="20577"/>
          <ac:spMkLst>
            <pc:docMk/>
            <pc:sldMk cId="0" sldId="270"/>
            <ac:spMk id="16394" creationId="{3CB78D97-E911-4177-99D0-34016720C1FE}"/>
          </ac:spMkLst>
        </pc:spChg>
        <pc:picChg chg="del">
          <ac:chgData name="Kathleen O'Brien" userId="872af46c-d8f8-4f0f-b917-30299ae5c31e" providerId="ADAL" clId="{9A020917-49CF-423B-922B-E0F700F92B6D}" dt="2019-09-06T12:57:05.622" v="2853" actId="478"/>
          <ac:picMkLst>
            <pc:docMk/>
            <pc:sldMk cId="0" sldId="270"/>
            <ac:picMk id="16392" creationId="{46752951-C728-4490-BD30-DD5BF492E2E6}"/>
          </ac:picMkLst>
        </pc:picChg>
        <pc:picChg chg="add del">
          <ac:chgData name="Kathleen O'Brien" userId="872af46c-d8f8-4f0f-b917-30299ae5c31e" providerId="ADAL" clId="{9A020917-49CF-423B-922B-E0F700F92B6D}" dt="2019-09-06T13:05:36.978" v="3288" actId="478"/>
          <ac:picMkLst>
            <pc:docMk/>
            <pc:sldMk cId="0" sldId="270"/>
            <ac:picMk id="16393" creationId="{E5071D3F-C3C6-4C6E-8280-4656A8FCF4B8}"/>
          </ac:picMkLst>
        </pc:picChg>
      </pc:sldChg>
      <pc:sldChg chg="addSp modSp">
        <pc:chgData name="Kathleen O'Brien" userId="872af46c-d8f8-4f0f-b917-30299ae5c31e" providerId="ADAL" clId="{9A020917-49CF-423B-922B-E0F700F92B6D}" dt="2019-09-06T13:07:54.821" v="3417" actId="313"/>
        <pc:sldMkLst>
          <pc:docMk/>
          <pc:sldMk cId="0" sldId="271"/>
        </pc:sldMkLst>
        <pc:spChg chg="add mod">
          <ac:chgData name="Kathleen O'Brien" userId="872af46c-d8f8-4f0f-b917-30299ae5c31e" providerId="ADAL" clId="{9A020917-49CF-423B-922B-E0F700F92B6D}" dt="2019-09-06T13:06:33.407" v="3335" actId="1076"/>
          <ac:spMkLst>
            <pc:docMk/>
            <pc:sldMk cId="0" sldId="271"/>
            <ac:spMk id="9" creationId="{3569E057-31A0-44E1-87D4-A902172531FE}"/>
          </ac:spMkLst>
        </pc:spChg>
        <pc:spChg chg="mod">
          <ac:chgData name="Kathleen O'Brien" userId="872af46c-d8f8-4f0f-b917-30299ae5c31e" providerId="ADAL" clId="{9A020917-49CF-423B-922B-E0F700F92B6D}" dt="2019-09-06T13:07:54.821" v="3417" actId="313"/>
          <ac:spMkLst>
            <pc:docMk/>
            <pc:sldMk cId="0" sldId="271"/>
            <ac:spMk id="17412" creationId="{7BEED28C-CD6A-4F81-865E-DC973F098F02}"/>
          </ac:spMkLst>
        </pc:spChg>
        <pc:spChg chg="mod">
          <ac:chgData name="Kathleen O'Brien" userId="872af46c-d8f8-4f0f-b917-30299ae5c31e" providerId="ADAL" clId="{9A020917-49CF-423B-922B-E0F700F92B6D}" dt="2019-09-06T13:07:36.962" v="3408" actId="20577"/>
          <ac:spMkLst>
            <pc:docMk/>
            <pc:sldMk cId="0" sldId="271"/>
            <ac:spMk id="17416" creationId="{62A42D66-8C9A-4741-A028-5076CF3599B5}"/>
          </ac:spMkLst>
        </pc:spChg>
      </pc:sldChg>
      <pc:sldChg chg="addSp delSp modSp">
        <pc:chgData name="Kathleen O'Brien" userId="872af46c-d8f8-4f0f-b917-30299ae5c31e" providerId="ADAL" clId="{9A020917-49CF-423B-922B-E0F700F92B6D}" dt="2019-09-06T15:15:13.066" v="6013" actId="20577"/>
        <pc:sldMkLst>
          <pc:docMk/>
          <pc:sldMk cId="0" sldId="272"/>
        </pc:sldMkLst>
        <pc:spChg chg="mod">
          <ac:chgData name="Kathleen O'Brien" userId="872af46c-d8f8-4f0f-b917-30299ae5c31e" providerId="ADAL" clId="{9A020917-49CF-423B-922B-E0F700F92B6D}" dt="2019-09-06T15:15:13.066" v="6013" actId="20577"/>
          <ac:spMkLst>
            <pc:docMk/>
            <pc:sldMk cId="0" sldId="272"/>
            <ac:spMk id="4" creationId="{7A492083-A970-4B93-9D99-C87AFA637F36}"/>
          </ac:spMkLst>
        </pc:spChg>
        <pc:spChg chg="add mod">
          <ac:chgData name="Kathleen O'Brien" userId="872af46c-d8f8-4f0f-b917-30299ae5c31e" providerId="ADAL" clId="{9A020917-49CF-423B-922B-E0F700F92B6D}" dt="2019-09-06T15:08:04.022" v="5690" actId="1076"/>
          <ac:spMkLst>
            <pc:docMk/>
            <pc:sldMk cId="0" sldId="272"/>
            <ac:spMk id="10" creationId="{696DC827-5222-44EE-BF46-F6FD23BA1E5C}"/>
          </ac:spMkLst>
        </pc:spChg>
        <pc:spChg chg="mod">
          <ac:chgData name="Kathleen O'Brien" userId="872af46c-d8f8-4f0f-b917-30299ae5c31e" providerId="ADAL" clId="{9A020917-49CF-423B-922B-E0F700F92B6D}" dt="2019-09-06T11:41:39.631" v="1152" actId="20577"/>
          <ac:spMkLst>
            <pc:docMk/>
            <pc:sldMk cId="0" sldId="272"/>
            <ac:spMk id="18437" creationId="{3961202F-AB62-4DF4-BDF2-C5C6940057C5}"/>
          </ac:spMkLst>
        </pc:spChg>
        <pc:picChg chg="add mod modCrop">
          <ac:chgData name="Kathleen O'Brien" userId="872af46c-d8f8-4f0f-b917-30299ae5c31e" providerId="ADAL" clId="{9A020917-49CF-423B-922B-E0F700F92B6D}" dt="2019-09-06T15:07:54.654" v="5689" actId="1035"/>
          <ac:picMkLst>
            <pc:docMk/>
            <pc:sldMk cId="0" sldId="272"/>
            <ac:picMk id="2" creationId="{627F4D17-A01C-4A64-9AA1-088DCD942882}"/>
          </ac:picMkLst>
        </pc:picChg>
        <pc:picChg chg="del">
          <ac:chgData name="Kathleen O'Brien" userId="872af46c-d8f8-4f0f-b917-30299ae5c31e" providerId="ADAL" clId="{9A020917-49CF-423B-922B-E0F700F92B6D}" dt="2019-09-06T15:07:03.665" v="5655" actId="478"/>
          <ac:picMkLst>
            <pc:docMk/>
            <pc:sldMk cId="0" sldId="272"/>
            <ac:picMk id="18434" creationId="{F5033244-674F-4435-94BC-435DD7E63614}"/>
          </ac:picMkLst>
        </pc:picChg>
      </pc:sldChg>
      <pc:sldChg chg="addSp delSp modSp">
        <pc:chgData name="Kathleen O'Brien" userId="872af46c-d8f8-4f0f-b917-30299ae5c31e" providerId="ADAL" clId="{9A020917-49CF-423B-922B-E0F700F92B6D}" dt="2019-09-06T15:07:34.945" v="5674" actId="1035"/>
        <pc:sldMkLst>
          <pc:docMk/>
          <pc:sldMk cId="0" sldId="273"/>
        </pc:sldMkLst>
        <pc:spChg chg="add del mod">
          <ac:chgData name="Kathleen O'Brien" userId="872af46c-d8f8-4f0f-b917-30299ae5c31e" providerId="ADAL" clId="{9A020917-49CF-423B-922B-E0F700F92B6D}" dt="2019-09-06T15:07:24.076" v="5659" actId="478"/>
          <ac:spMkLst>
            <pc:docMk/>
            <pc:sldMk cId="0" sldId="273"/>
            <ac:spMk id="8" creationId="{C9C6B8DB-444B-40D4-AC3B-46B1F32BD8B0}"/>
          </ac:spMkLst>
        </pc:spChg>
        <pc:spChg chg="mod">
          <ac:chgData name="Kathleen O'Brien" userId="872af46c-d8f8-4f0f-b917-30299ae5c31e" providerId="ADAL" clId="{9A020917-49CF-423B-922B-E0F700F92B6D}" dt="2019-09-06T13:58:01.971" v="4846" actId="20577"/>
          <ac:spMkLst>
            <pc:docMk/>
            <pc:sldMk cId="0" sldId="273"/>
            <ac:spMk id="19461" creationId="{9F25EBAE-1708-43E9-8661-EDF834047FC7}"/>
          </ac:spMkLst>
        </pc:spChg>
        <pc:spChg chg="mod">
          <ac:chgData name="Kathleen O'Brien" userId="872af46c-d8f8-4f0f-b917-30299ae5c31e" providerId="ADAL" clId="{9A020917-49CF-423B-922B-E0F700F92B6D}" dt="2019-09-06T13:32:57.590" v="4347" actId="6549"/>
          <ac:spMkLst>
            <pc:docMk/>
            <pc:sldMk cId="0" sldId="273"/>
            <ac:spMk id="33795" creationId="{80CDAF12-10C2-47F6-A1F0-075008D9F645}"/>
          </ac:spMkLst>
        </pc:spChg>
        <pc:picChg chg="add mod">
          <ac:chgData name="Kathleen O'Brien" userId="872af46c-d8f8-4f0f-b917-30299ae5c31e" providerId="ADAL" clId="{9A020917-49CF-423B-922B-E0F700F92B6D}" dt="2019-09-06T15:07:34.945" v="5674" actId="1035"/>
          <ac:picMkLst>
            <pc:docMk/>
            <pc:sldMk cId="0" sldId="273"/>
            <ac:picMk id="9" creationId="{97055070-1403-4AA3-A96B-591848EA121B}"/>
          </ac:picMkLst>
        </pc:picChg>
        <pc:picChg chg="del">
          <ac:chgData name="Kathleen O'Brien" userId="872af46c-d8f8-4f0f-b917-30299ae5c31e" providerId="ADAL" clId="{9A020917-49CF-423B-922B-E0F700F92B6D}" dt="2019-09-06T15:07:21.471" v="5658" actId="478"/>
          <ac:picMkLst>
            <pc:docMk/>
            <pc:sldMk cId="0" sldId="273"/>
            <ac:picMk id="19458" creationId="{A4B2615E-4234-48C4-AB95-D2D27C615913}"/>
          </ac:picMkLst>
        </pc:picChg>
      </pc:sldChg>
      <pc:sldChg chg="addSp modSp">
        <pc:chgData name="Kathleen O'Brien" userId="872af46c-d8f8-4f0f-b917-30299ae5c31e" providerId="ADAL" clId="{9A020917-49CF-423B-922B-E0F700F92B6D}" dt="2019-09-06T13:55:15.598" v="4791" actId="20577"/>
        <pc:sldMkLst>
          <pc:docMk/>
          <pc:sldMk cId="0" sldId="274"/>
        </pc:sldMkLst>
        <pc:spChg chg="add mod">
          <ac:chgData name="Kathleen O'Brien" userId="872af46c-d8f8-4f0f-b917-30299ae5c31e" providerId="ADAL" clId="{9A020917-49CF-423B-922B-E0F700F92B6D}" dt="2019-09-06T13:35:28.410" v="4430" actId="14100"/>
          <ac:spMkLst>
            <pc:docMk/>
            <pc:sldMk cId="0" sldId="274"/>
            <ac:spMk id="3" creationId="{71DD8628-6D37-4CB6-9776-6643DC9F4542}"/>
          </ac:spMkLst>
        </pc:spChg>
        <pc:spChg chg="mod">
          <ac:chgData name="Kathleen O'Brien" userId="872af46c-d8f8-4f0f-b917-30299ae5c31e" providerId="ADAL" clId="{9A020917-49CF-423B-922B-E0F700F92B6D}" dt="2019-09-06T13:55:15.598" v="4791" actId="20577"/>
          <ac:spMkLst>
            <pc:docMk/>
            <pc:sldMk cId="0" sldId="274"/>
            <ac:spMk id="5" creationId="{4CE4DA48-A329-4AF8-B154-7FE9AE33C042}"/>
          </ac:spMkLst>
        </pc:spChg>
        <pc:spChg chg="mod">
          <ac:chgData name="Kathleen O'Brien" userId="872af46c-d8f8-4f0f-b917-30299ae5c31e" providerId="ADAL" clId="{9A020917-49CF-423B-922B-E0F700F92B6D}" dt="2019-09-06T13:42:09.903" v="4612" actId="20577"/>
          <ac:spMkLst>
            <pc:docMk/>
            <pc:sldMk cId="0" sldId="274"/>
            <ac:spMk id="20483" creationId="{5F65EACE-EB50-4D70-9C32-8FD3D2CF88EF}"/>
          </ac:spMkLst>
        </pc:spChg>
        <pc:spChg chg="mod">
          <ac:chgData name="Kathleen O'Brien" userId="872af46c-d8f8-4f0f-b917-30299ae5c31e" providerId="ADAL" clId="{9A020917-49CF-423B-922B-E0F700F92B6D}" dt="2019-09-06T13:42:27.725" v="4613" actId="207"/>
          <ac:spMkLst>
            <pc:docMk/>
            <pc:sldMk cId="0" sldId="274"/>
            <ac:spMk id="20485" creationId="{510BD068-BA68-4079-B60A-E72E54DA8C0B}"/>
          </ac:spMkLst>
        </pc:spChg>
      </pc:sldChg>
      <pc:sldChg chg="modSp">
        <pc:chgData name="Kathleen O'Brien" userId="872af46c-d8f8-4f0f-b917-30299ae5c31e" providerId="ADAL" clId="{9A020917-49CF-423B-922B-E0F700F92B6D}" dt="2019-09-06T13:55:45.402" v="4841" actId="207"/>
        <pc:sldMkLst>
          <pc:docMk/>
          <pc:sldMk cId="0" sldId="275"/>
        </pc:sldMkLst>
        <pc:spChg chg="mod">
          <ac:chgData name="Kathleen O'Brien" userId="872af46c-d8f8-4f0f-b917-30299ae5c31e" providerId="ADAL" clId="{9A020917-49CF-423B-922B-E0F700F92B6D}" dt="2019-09-06T13:25:21.806" v="4061" actId="20577"/>
          <ac:spMkLst>
            <pc:docMk/>
            <pc:sldMk cId="0" sldId="275"/>
            <ac:spMk id="21508" creationId="{E80A514A-1AAA-4972-B54D-1F76635E2DBD}"/>
          </ac:spMkLst>
        </pc:spChg>
        <pc:spChg chg="mod">
          <ac:chgData name="Kathleen O'Brien" userId="872af46c-d8f8-4f0f-b917-30299ae5c31e" providerId="ADAL" clId="{9A020917-49CF-423B-922B-E0F700F92B6D}" dt="2019-09-06T13:55:45.402" v="4841" actId="207"/>
          <ac:spMkLst>
            <pc:docMk/>
            <pc:sldMk cId="0" sldId="275"/>
            <ac:spMk id="35844" creationId="{63CD37D9-4CF2-431D-9BC7-0FB0E148355C}"/>
          </ac:spMkLst>
        </pc:spChg>
      </pc:sldChg>
      <pc:sldChg chg="addSp modSp">
        <pc:chgData name="Kathleen O'Brien" userId="872af46c-d8f8-4f0f-b917-30299ae5c31e" providerId="ADAL" clId="{9A020917-49CF-423B-922B-E0F700F92B6D}" dt="2019-09-06T13:10:26.131" v="3460" actId="20577"/>
        <pc:sldMkLst>
          <pc:docMk/>
          <pc:sldMk cId="0" sldId="276"/>
        </pc:sldMkLst>
        <pc:spChg chg="mod">
          <ac:chgData name="Kathleen O'Brien" userId="872af46c-d8f8-4f0f-b917-30299ae5c31e" providerId="ADAL" clId="{9A020917-49CF-423B-922B-E0F700F92B6D}" dt="2019-09-06T13:10:26.131" v="3460" actId="20577"/>
          <ac:spMkLst>
            <pc:docMk/>
            <pc:sldMk cId="0" sldId="276"/>
            <ac:spMk id="10" creationId="{00B7BBEC-9BCE-4CB9-85A4-48866880D3D2}"/>
          </ac:spMkLst>
        </pc:spChg>
        <pc:spChg chg="add">
          <ac:chgData name="Kathleen O'Brien" userId="872af46c-d8f8-4f0f-b917-30299ae5c31e" providerId="ADAL" clId="{9A020917-49CF-423B-922B-E0F700F92B6D}" dt="2019-09-06T12:18:05.571" v="2432"/>
          <ac:spMkLst>
            <pc:docMk/>
            <pc:sldMk cId="0" sldId="276"/>
            <ac:spMk id="12" creationId="{DE09751E-C579-47B6-AB65-C476E914D5D9}"/>
          </ac:spMkLst>
        </pc:spChg>
        <pc:spChg chg="mod">
          <ac:chgData name="Kathleen O'Brien" userId="872af46c-d8f8-4f0f-b917-30299ae5c31e" providerId="ADAL" clId="{9A020917-49CF-423B-922B-E0F700F92B6D}" dt="2019-09-06T11:41:51.060" v="1157" actId="20577"/>
          <ac:spMkLst>
            <pc:docMk/>
            <pc:sldMk cId="0" sldId="276"/>
            <ac:spMk id="22531" creationId="{ECBE126E-CA91-42BE-8CD7-F3CEBD24A831}"/>
          </ac:spMkLst>
        </pc:spChg>
      </pc:sldChg>
      <pc:sldChg chg="addSp delSp modSp">
        <pc:chgData name="Kathleen O'Brien" userId="872af46c-d8f8-4f0f-b917-30299ae5c31e" providerId="ADAL" clId="{9A020917-49CF-423B-922B-E0F700F92B6D}" dt="2019-09-06T13:46:51.542" v="4643" actId="1036"/>
        <pc:sldMkLst>
          <pc:docMk/>
          <pc:sldMk cId="0" sldId="278"/>
        </pc:sldMkLst>
        <pc:spChg chg="mod">
          <ac:chgData name="Kathleen O'Brien" userId="872af46c-d8f8-4f0f-b917-30299ae5c31e" providerId="ADAL" clId="{9A020917-49CF-423B-922B-E0F700F92B6D}" dt="2019-09-06T13:46:51.542" v="4643" actId="1036"/>
          <ac:spMkLst>
            <pc:docMk/>
            <pc:sldMk cId="0" sldId="278"/>
            <ac:spMk id="5" creationId="{FDB7B3A5-CEE3-4802-BBD9-97486EAE5768}"/>
          </ac:spMkLst>
        </pc:spChg>
        <pc:spChg chg="add del mod">
          <ac:chgData name="Kathleen O'Brien" userId="872af46c-d8f8-4f0f-b917-30299ae5c31e" providerId="ADAL" clId="{9A020917-49CF-423B-922B-E0F700F92B6D}" dt="2019-09-06T12:18:01.253" v="2431"/>
          <ac:spMkLst>
            <pc:docMk/>
            <pc:sldMk cId="0" sldId="278"/>
            <ac:spMk id="12" creationId="{30E6E526-BB5A-46C4-9C09-A3465531422C}"/>
          </ac:spMkLst>
        </pc:spChg>
        <pc:spChg chg="add del">
          <ac:chgData name="Kathleen O'Brien" userId="872af46c-d8f8-4f0f-b917-30299ae5c31e" providerId="ADAL" clId="{9A020917-49CF-423B-922B-E0F700F92B6D}" dt="2019-09-06T13:10:47.772" v="3462" actId="478"/>
          <ac:spMkLst>
            <pc:docMk/>
            <pc:sldMk cId="0" sldId="278"/>
            <ac:spMk id="13" creationId="{3DED96DD-1285-4304-B2F0-DC31CD555E4F}"/>
          </ac:spMkLst>
        </pc:spChg>
        <pc:spChg chg="add mod">
          <ac:chgData name="Kathleen O'Brien" userId="872af46c-d8f8-4f0f-b917-30299ae5c31e" providerId="ADAL" clId="{9A020917-49CF-423B-922B-E0F700F92B6D}" dt="2019-09-06T13:11:20.106" v="3468" actId="20577"/>
          <ac:spMkLst>
            <pc:docMk/>
            <pc:sldMk cId="0" sldId="278"/>
            <ac:spMk id="14" creationId="{17A58451-2449-40F9-A1C4-4ADB2B136AF2}"/>
          </ac:spMkLst>
        </pc:spChg>
        <pc:spChg chg="mod">
          <ac:chgData name="Kathleen O'Brien" userId="872af46c-d8f8-4f0f-b917-30299ae5c31e" providerId="ADAL" clId="{9A020917-49CF-423B-922B-E0F700F92B6D}" dt="2019-09-06T11:41:58.728" v="1160" actId="20577"/>
          <ac:spMkLst>
            <pc:docMk/>
            <pc:sldMk cId="0" sldId="278"/>
            <ac:spMk id="24578" creationId="{9A31A7D8-711F-4E4C-87D2-3F14948FDB45}"/>
          </ac:spMkLst>
        </pc:spChg>
      </pc:sldChg>
      <pc:sldChg chg="addSp delSp modSp">
        <pc:chgData name="Kathleen O'Brien" userId="872af46c-d8f8-4f0f-b917-30299ae5c31e" providerId="ADAL" clId="{9A020917-49CF-423B-922B-E0F700F92B6D}" dt="2019-09-06T13:37:25.575" v="4449" actId="20577"/>
        <pc:sldMkLst>
          <pc:docMk/>
          <pc:sldMk cId="0" sldId="279"/>
        </pc:sldMkLst>
        <pc:spChg chg="add del">
          <ac:chgData name="Kathleen O'Brien" userId="872af46c-d8f8-4f0f-b917-30299ae5c31e" providerId="ADAL" clId="{9A020917-49CF-423B-922B-E0F700F92B6D}" dt="2019-09-06T12:18:13.483" v="2433" actId="478"/>
          <ac:spMkLst>
            <pc:docMk/>
            <pc:sldMk cId="0" sldId="279"/>
            <ac:spMk id="8" creationId="{FD193091-ADF7-4BE4-905B-08461DC0690A}"/>
          </ac:spMkLst>
        </pc:spChg>
        <pc:spChg chg="mod">
          <ac:chgData name="Kathleen O'Brien" userId="872af46c-d8f8-4f0f-b917-30299ae5c31e" providerId="ADAL" clId="{9A020917-49CF-423B-922B-E0F700F92B6D}" dt="2019-09-06T13:37:25.575" v="4449" actId="20577"/>
          <ac:spMkLst>
            <pc:docMk/>
            <pc:sldMk cId="0" sldId="279"/>
            <ac:spMk id="25602" creationId="{CC5E2A7F-5A30-4250-910E-C9283B00341B}"/>
          </ac:spMkLst>
        </pc:spChg>
      </pc:sldChg>
      <pc:sldChg chg="addSp modSp">
        <pc:chgData name="Kathleen O'Brien" userId="872af46c-d8f8-4f0f-b917-30299ae5c31e" providerId="ADAL" clId="{9A020917-49CF-423B-922B-E0F700F92B6D}" dt="2019-09-06T13:50:44.830" v="4757" actId="20577"/>
        <pc:sldMkLst>
          <pc:docMk/>
          <pc:sldMk cId="0" sldId="280"/>
        </pc:sldMkLst>
        <pc:spChg chg="mod">
          <ac:chgData name="Kathleen O'Brien" userId="872af46c-d8f8-4f0f-b917-30299ae5c31e" providerId="ADAL" clId="{9A020917-49CF-423B-922B-E0F700F92B6D}" dt="2019-09-06T13:50:44.830" v="4757" actId="20577"/>
          <ac:spMkLst>
            <pc:docMk/>
            <pc:sldMk cId="0" sldId="280"/>
            <ac:spMk id="5" creationId="{E2891F56-5587-466A-8215-0200B2A0ABF1}"/>
          </ac:spMkLst>
        </pc:spChg>
        <pc:spChg chg="add mod">
          <ac:chgData name="Kathleen O'Brien" userId="872af46c-d8f8-4f0f-b917-30299ae5c31e" providerId="ADAL" clId="{9A020917-49CF-423B-922B-E0F700F92B6D}" dt="2019-09-06T13:50:31.004" v="4745" actId="20577"/>
          <ac:spMkLst>
            <pc:docMk/>
            <pc:sldMk cId="0" sldId="280"/>
            <ac:spMk id="11" creationId="{B36A906A-EF70-4069-8E61-AA643B02E60C}"/>
          </ac:spMkLst>
        </pc:spChg>
        <pc:spChg chg="mod">
          <ac:chgData name="Kathleen O'Brien" userId="872af46c-d8f8-4f0f-b917-30299ae5c31e" providerId="ADAL" clId="{9A020917-49CF-423B-922B-E0F700F92B6D}" dt="2019-09-06T11:42:07.021" v="1164" actId="6549"/>
          <ac:spMkLst>
            <pc:docMk/>
            <pc:sldMk cId="0" sldId="280"/>
            <ac:spMk id="26626" creationId="{FCEB6F97-6AF5-42A5-A385-80C870C22EA4}"/>
          </ac:spMkLst>
        </pc:spChg>
      </pc:sldChg>
      <pc:sldChg chg="modSp">
        <pc:chgData name="Kathleen O'Brien" userId="872af46c-d8f8-4f0f-b917-30299ae5c31e" providerId="ADAL" clId="{9A020917-49CF-423B-922B-E0F700F92B6D}" dt="2019-09-06T13:51:40.088" v="4780" actId="20577"/>
        <pc:sldMkLst>
          <pc:docMk/>
          <pc:sldMk cId="0" sldId="281"/>
        </pc:sldMkLst>
        <pc:spChg chg="mod">
          <ac:chgData name="Kathleen O'Brien" userId="872af46c-d8f8-4f0f-b917-30299ae5c31e" providerId="ADAL" clId="{9A020917-49CF-423B-922B-E0F700F92B6D}" dt="2019-09-06T13:51:40.088" v="4780" actId="20577"/>
          <ac:spMkLst>
            <pc:docMk/>
            <pc:sldMk cId="0" sldId="281"/>
            <ac:spMk id="27651" creationId="{55BFF839-5122-449B-85C6-976BE8AD39C1}"/>
          </ac:spMkLst>
        </pc:spChg>
        <pc:spChg chg="mod">
          <ac:chgData name="Kathleen O'Brien" userId="872af46c-d8f8-4f0f-b917-30299ae5c31e" providerId="ADAL" clId="{9A020917-49CF-423B-922B-E0F700F92B6D}" dt="2019-09-06T13:49:47.761" v="4687" actId="20577"/>
          <ac:spMkLst>
            <pc:docMk/>
            <pc:sldMk cId="0" sldId="281"/>
            <ac:spMk id="27652" creationId="{542A8C4C-2F25-4551-95C8-61B4899F5818}"/>
          </ac:spMkLst>
        </pc:spChg>
      </pc:sldChg>
      <pc:sldChg chg="addSp modSp">
        <pc:chgData name="Kathleen O'Brien" userId="872af46c-d8f8-4f0f-b917-30299ae5c31e" providerId="ADAL" clId="{9A020917-49CF-423B-922B-E0F700F92B6D}" dt="2019-09-06T14:58:30.072" v="5445" actId="1036"/>
        <pc:sldMkLst>
          <pc:docMk/>
          <pc:sldMk cId="0" sldId="282"/>
        </pc:sldMkLst>
        <pc:spChg chg="add mod">
          <ac:chgData name="Kathleen O'Brien" userId="872af46c-d8f8-4f0f-b917-30299ae5c31e" providerId="ADAL" clId="{9A020917-49CF-423B-922B-E0F700F92B6D}" dt="2019-09-06T14:52:44.263" v="5289" actId="14100"/>
          <ac:spMkLst>
            <pc:docMk/>
            <pc:sldMk cId="0" sldId="282"/>
            <ac:spMk id="10" creationId="{46986B17-B1AD-4EAD-B1F7-568E7E023CE0}"/>
          </ac:spMkLst>
        </pc:spChg>
        <pc:spChg chg="mod">
          <ac:chgData name="Kathleen O'Brien" userId="872af46c-d8f8-4f0f-b917-30299ae5c31e" providerId="ADAL" clId="{9A020917-49CF-423B-922B-E0F700F92B6D}" dt="2019-09-06T14:58:30.072" v="5445" actId="1036"/>
          <ac:spMkLst>
            <pc:docMk/>
            <pc:sldMk cId="0" sldId="282"/>
            <ac:spMk id="11" creationId="{10D981C5-B2EE-4736-A4FD-7BA4FCE7DA6F}"/>
          </ac:spMkLst>
        </pc:spChg>
        <pc:spChg chg="mod">
          <ac:chgData name="Kathleen O'Brien" userId="872af46c-d8f8-4f0f-b917-30299ae5c31e" providerId="ADAL" clId="{9A020917-49CF-423B-922B-E0F700F92B6D}" dt="2019-09-06T11:42:13.329" v="1167" actId="20577"/>
          <ac:spMkLst>
            <pc:docMk/>
            <pc:sldMk cId="0" sldId="282"/>
            <ac:spMk id="28676" creationId="{EA75B5DB-7A84-49D2-AEBF-D3EAE4ED3987}"/>
          </ac:spMkLst>
        </pc:spChg>
      </pc:sldChg>
      <pc:sldChg chg="modSp">
        <pc:chgData name="Kathleen O'Brien" userId="872af46c-d8f8-4f0f-b917-30299ae5c31e" providerId="ADAL" clId="{9A020917-49CF-423B-922B-E0F700F92B6D}" dt="2019-09-06T15:03:01.628" v="5643" actId="207"/>
        <pc:sldMkLst>
          <pc:docMk/>
          <pc:sldMk cId="0" sldId="283"/>
        </pc:sldMkLst>
        <pc:spChg chg="mod">
          <ac:chgData name="Kathleen O'Brien" userId="872af46c-d8f8-4f0f-b917-30299ae5c31e" providerId="ADAL" clId="{9A020917-49CF-423B-922B-E0F700F92B6D}" dt="2019-09-06T15:03:01.628" v="5643" actId="207"/>
          <ac:spMkLst>
            <pc:docMk/>
            <pc:sldMk cId="0" sldId="283"/>
            <ac:spMk id="11" creationId="{F1EB0376-BE46-4580-843B-9F1A457ED9F2}"/>
          </ac:spMkLst>
        </pc:spChg>
        <pc:spChg chg="mod">
          <ac:chgData name="Kathleen O'Brien" userId="872af46c-d8f8-4f0f-b917-30299ae5c31e" providerId="ADAL" clId="{9A020917-49CF-423B-922B-E0F700F92B6D}" dt="2019-09-06T13:14:47.060" v="3650" actId="20577"/>
          <ac:spMkLst>
            <pc:docMk/>
            <pc:sldMk cId="0" sldId="283"/>
            <ac:spMk id="29699" creationId="{CE5F9CD1-821C-4FAE-BA39-F2381D91A104}"/>
          </ac:spMkLst>
        </pc:spChg>
      </pc:sldChg>
      <pc:sldChg chg="addSp modSp">
        <pc:chgData name="Kathleen O'Brien" userId="872af46c-d8f8-4f0f-b917-30299ae5c31e" providerId="ADAL" clId="{9A020917-49CF-423B-922B-E0F700F92B6D}" dt="2019-09-06T13:16:07.887" v="3709" actId="13926"/>
        <pc:sldMkLst>
          <pc:docMk/>
          <pc:sldMk cId="0" sldId="284"/>
        </pc:sldMkLst>
        <pc:spChg chg="add mod">
          <ac:chgData name="Kathleen O'Brien" userId="872af46c-d8f8-4f0f-b917-30299ae5c31e" providerId="ADAL" clId="{9A020917-49CF-423B-922B-E0F700F92B6D}" dt="2019-09-06T13:15:44.717" v="3696" actId="14100"/>
          <ac:spMkLst>
            <pc:docMk/>
            <pc:sldMk cId="0" sldId="284"/>
            <ac:spMk id="2" creationId="{6DA4DDBD-51CC-4C28-A1EB-D95607686FBC}"/>
          </ac:spMkLst>
        </pc:spChg>
        <pc:spChg chg="mod">
          <ac:chgData name="Kathleen O'Brien" userId="872af46c-d8f8-4f0f-b917-30299ae5c31e" providerId="ADAL" clId="{9A020917-49CF-423B-922B-E0F700F92B6D}" dt="2019-09-06T13:16:07.887" v="3709" actId="13926"/>
          <ac:spMkLst>
            <pc:docMk/>
            <pc:sldMk cId="0" sldId="284"/>
            <ac:spMk id="5" creationId="{13FF5567-E334-42C1-91BE-F2CD47C9220A}"/>
          </ac:spMkLst>
        </pc:spChg>
        <pc:spChg chg="mod">
          <ac:chgData name="Kathleen O'Brien" userId="872af46c-d8f8-4f0f-b917-30299ae5c31e" providerId="ADAL" clId="{9A020917-49CF-423B-922B-E0F700F92B6D}" dt="2019-09-06T11:42:18.621" v="1169" actId="20577"/>
          <ac:spMkLst>
            <pc:docMk/>
            <pc:sldMk cId="0" sldId="284"/>
            <ac:spMk id="30723" creationId="{EAF9DEE5-11BB-45C1-8BF2-ED499FADD465}"/>
          </ac:spMkLst>
        </pc:spChg>
      </pc:sldChg>
      <pc:sldChg chg="addSp modSp">
        <pc:chgData name="Kathleen O'Brien" userId="872af46c-d8f8-4f0f-b917-30299ae5c31e" providerId="ADAL" clId="{9A020917-49CF-423B-922B-E0F700F92B6D}" dt="2019-09-06T13:53:16.006" v="4781" actId="207"/>
        <pc:sldMkLst>
          <pc:docMk/>
          <pc:sldMk cId="0" sldId="286"/>
        </pc:sldMkLst>
        <pc:spChg chg="mod">
          <ac:chgData name="Kathleen O'Brien" userId="872af46c-d8f8-4f0f-b917-30299ae5c31e" providerId="ADAL" clId="{9A020917-49CF-423B-922B-E0F700F92B6D}" dt="2019-09-06T13:53:16.006" v="4781" actId="207"/>
          <ac:spMkLst>
            <pc:docMk/>
            <pc:sldMk cId="0" sldId="286"/>
            <ac:spMk id="4" creationId="{40719CFB-9614-400B-97E1-F09F620A157C}"/>
          </ac:spMkLst>
        </pc:spChg>
        <pc:spChg chg="add mod">
          <ac:chgData name="Kathleen O'Brien" userId="872af46c-d8f8-4f0f-b917-30299ae5c31e" providerId="ADAL" clId="{9A020917-49CF-423B-922B-E0F700F92B6D}" dt="2019-09-06T11:47:32.423" v="1247" actId="20577"/>
          <ac:spMkLst>
            <pc:docMk/>
            <pc:sldMk cId="0" sldId="286"/>
            <ac:spMk id="10" creationId="{9A3EA658-2F30-44D9-8AC1-A0FEEAA1B90F}"/>
          </ac:spMkLst>
        </pc:spChg>
        <pc:spChg chg="mod">
          <ac:chgData name="Kathleen O'Brien" userId="872af46c-d8f8-4f0f-b917-30299ae5c31e" providerId="ADAL" clId="{9A020917-49CF-423B-922B-E0F700F92B6D}" dt="2019-09-06T11:42:23.602" v="1171" actId="20577"/>
          <ac:spMkLst>
            <pc:docMk/>
            <pc:sldMk cId="0" sldId="286"/>
            <ac:spMk id="32770" creationId="{D45CB5A2-7229-4A82-A23F-CFE008146344}"/>
          </ac:spMkLst>
        </pc:spChg>
      </pc:sldChg>
      <pc:sldChg chg="modSp">
        <pc:chgData name="Kathleen O'Brien" userId="872af46c-d8f8-4f0f-b917-30299ae5c31e" providerId="ADAL" clId="{9A020917-49CF-423B-922B-E0F700F92B6D}" dt="2019-09-06T13:53:27.473" v="4782" actId="207"/>
        <pc:sldMkLst>
          <pc:docMk/>
          <pc:sldMk cId="0" sldId="287"/>
        </pc:sldMkLst>
        <pc:spChg chg="mod">
          <ac:chgData name="Kathleen O'Brien" userId="872af46c-d8f8-4f0f-b917-30299ae5c31e" providerId="ADAL" clId="{9A020917-49CF-423B-922B-E0F700F92B6D}" dt="2019-09-06T13:53:27.473" v="4782" actId="207"/>
          <ac:spMkLst>
            <pc:docMk/>
            <pc:sldMk cId="0" sldId="287"/>
            <ac:spMk id="33794" creationId="{45653A45-0E1B-46E5-BD65-3CB05F86310A}"/>
          </ac:spMkLst>
        </pc:spChg>
      </pc:sldChg>
      <pc:sldChg chg="addSp modSp">
        <pc:chgData name="Kathleen O'Brien" userId="872af46c-d8f8-4f0f-b917-30299ae5c31e" providerId="ADAL" clId="{9A020917-49CF-423B-922B-E0F700F92B6D}" dt="2019-09-06T13:53:51.021" v="4783" actId="207"/>
        <pc:sldMkLst>
          <pc:docMk/>
          <pc:sldMk cId="0" sldId="288"/>
        </pc:sldMkLst>
        <pc:spChg chg="mod">
          <ac:chgData name="Kathleen O'Brien" userId="872af46c-d8f8-4f0f-b917-30299ae5c31e" providerId="ADAL" clId="{9A020917-49CF-423B-922B-E0F700F92B6D}" dt="2019-09-06T13:53:51.021" v="4783" actId="207"/>
          <ac:spMkLst>
            <pc:docMk/>
            <pc:sldMk cId="0" sldId="288"/>
            <ac:spMk id="5" creationId="{D9479874-B070-491B-93C5-3706C92C2A3C}"/>
          </ac:spMkLst>
        </pc:spChg>
        <pc:spChg chg="add">
          <ac:chgData name="Kathleen O'Brien" userId="872af46c-d8f8-4f0f-b917-30299ae5c31e" providerId="ADAL" clId="{9A020917-49CF-423B-922B-E0F700F92B6D}" dt="2019-09-06T13:16:42.835" v="3710"/>
          <ac:spMkLst>
            <pc:docMk/>
            <pc:sldMk cId="0" sldId="288"/>
            <ac:spMk id="11" creationId="{25A38ABB-84FE-4313-86FD-67E63A30AF34}"/>
          </ac:spMkLst>
        </pc:spChg>
        <pc:spChg chg="mod">
          <ac:chgData name="Kathleen O'Brien" userId="872af46c-d8f8-4f0f-b917-30299ae5c31e" providerId="ADAL" clId="{9A020917-49CF-423B-922B-E0F700F92B6D}" dt="2019-09-06T11:42:29.647" v="1173" actId="20577"/>
          <ac:spMkLst>
            <pc:docMk/>
            <pc:sldMk cId="0" sldId="288"/>
            <ac:spMk id="34818" creationId="{C8D20336-F145-4012-A6A5-0A8A24A8B0FD}"/>
          </ac:spMkLst>
        </pc:spChg>
      </pc:sldChg>
      <pc:sldChg chg="addSp delSp modSp">
        <pc:chgData name="Kathleen O'Brien" userId="872af46c-d8f8-4f0f-b917-30299ae5c31e" providerId="ADAL" clId="{9A020917-49CF-423B-922B-E0F700F92B6D}" dt="2019-09-06T13:17:05.538" v="3728"/>
        <pc:sldMkLst>
          <pc:docMk/>
          <pc:sldMk cId="0" sldId="289"/>
        </pc:sldMkLst>
        <pc:spChg chg="add del mod">
          <ac:chgData name="Kathleen O'Brien" userId="872af46c-d8f8-4f0f-b917-30299ae5c31e" providerId="ADAL" clId="{9A020917-49CF-423B-922B-E0F700F92B6D}" dt="2019-09-06T12:18:36.978" v="2435"/>
          <ac:spMkLst>
            <pc:docMk/>
            <pc:sldMk cId="0" sldId="289"/>
            <ac:spMk id="10" creationId="{DBCF714A-BF2D-49D8-83F8-18F20E130EDE}"/>
          </ac:spMkLst>
        </pc:spChg>
        <pc:spChg chg="add">
          <ac:chgData name="Kathleen O'Brien" userId="872af46c-d8f8-4f0f-b917-30299ae5c31e" providerId="ADAL" clId="{9A020917-49CF-423B-922B-E0F700F92B6D}" dt="2019-09-06T13:17:05.538" v="3728"/>
          <ac:spMkLst>
            <pc:docMk/>
            <pc:sldMk cId="0" sldId="289"/>
            <ac:spMk id="11" creationId="{A1DA9252-2ED7-4DBF-A0EE-9C06BA29F081}"/>
          </ac:spMkLst>
        </pc:spChg>
        <pc:spChg chg="mod">
          <ac:chgData name="Kathleen O'Brien" userId="872af46c-d8f8-4f0f-b917-30299ae5c31e" providerId="ADAL" clId="{9A020917-49CF-423B-922B-E0F700F92B6D}" dt="2019-09-06T11:42:38.791" v="1177" actId="20577"/>
          <ac:spMkLst>
            <pc:docMk/>
            <pc:sldMk cId="0" sldId="289"/>
            <ac:spMk id="38914" creationId="{9220359A-960B-479B-BFE6-B07689AC139D}"/>
          </ac:spMkLst>
        </pc:spChg>
      </pc:sldChg>
      <pc:sldChg chg="addSp delSp modSp">
        <pc:chgData name="Kathleen O'Brien" userId="872af46c-d8f8-4f0f-b917-30299ae5c31e" providerId="ADAL" clId="{9A020917-49CF-423B-922B-E0F700F92B6D}" dt="2019-09-06T12:21:06.216" v="2460"/>
        <pc:sldMkLst>
          <pc:docMk/>
          <pc:sldMk cId="0" sldId="290"/>
        </pc:sldMkLst>
        <pc:spChg chg="add">
          <ac:chgData name="Kathleen O'Brien" userId="872af46c-d8f8-4f0f-b917-30299ae5c31e" providerId="ADAL" clId="{9A020917-49CF-423B-922B-E0F700F92B6D}" dt="2019-09-06T12:18:45.657" v="2437"/>
          <ac:spMkLst>
            <pc:docMk/>
            <pc:sldMk cId="0" sldId="290"/>
            <ac:spMk id="8" creationId="{7F4A89FF-166A-4F6F-A667-BD8CD9A0946C}"/>
          </ac:spMkLst>
        </pc:spChg>
        <pc:spChg chg="add mod">
          <ac:chgData name="Kathleen O'Brien" userId="872af46c-d8f8-4f0f-b917-30299ae5c31e" providerId="ADAL" clId="{9A020917-49CF-423B-922B-E0F700F92B6D}" dt="2019-09-06T12:20:58.286" v="2459" actId="167"/>
          <ac:spMkLst>
            <pc:docMk/>
            <pc:sldMk cId="0" sldId="290"/>
            <ac:spMk id="9" creationId="{A19A5B77-ADB5-4061-8F81-C28845332DDA}"/>
          </ac:spMkLst>
        </pc:spChg>
        <pc:spChg chg="del">
          <ac:chgData name="Kathleen O'Brien" userId="872af46c-d8f8-4f0f-b917-30299ae5c31e" providerId="ADAL" clId="{9A020917-49CF-423B-922B-E0F700F92B6D}" dt="2019-09-06T12:21:06.216" v="2460"/>
          <ac:spMkLst>
            <pc:docMk/>
            <pc:sldMk cId="0" sldId="290"/>
            <ac:spMk id="37891" creationId="{D3A1D5D5-F36C-41A2-99C6-A66014D2D42D}"/>
          </ac:spMkLst>
        </pc:spChg>
      </pc:sldChg>
      <pc:sldChg chg="addSp modSp">
        <pc:chgData name="Kathleen O'Brien" userId="872af46c-d8f8-4f0f-b917-30299ae5c31e" providerId="ADAL" clId="{9A020917-49CF-423B-922B-E0F700F92B6D}" dt="2019-09-06T13:16:55.586" v="3727" actId="20577"/>
        <pc:sldMkLst>
          <pc:docMk/>
          <pc:sldMk cId="0" sldId="291"/>
        </pc:sldMkLst>
        <pc:spChg chg="mod">
          <ac:chgData name="Kathleen O'Brien" userId="872af46c-d8f8-4f0f-b917-30299ae5c31e" providerId="ADAL" clId="{9A020917-49CF-423B-922B-E0F700F92B6D}" dt="2019-09-06T13:16:55.586" v="3727" actId="20577"/>
          <ac:spMkLst>
            <pc:docMk/>
            <pc:sldMk cId="0" sldId="291"/>
            <ac:spMk id="5" creationId="{3B9FE89E-8950-4CE9-A128-1152CD6B623B}"/>
          </ac:spMkLst>
        </pc:spChg>
        <pc:spChg chg="add">
          <ac:chgData name="Kathleen O'Brien" userId="872af46c-d8f8-4f0f-b917-30299ae5c31e" providerId="ADAL" clId="{9A020917-49CF-423B-922B-E0F700F92B6D}" dt="2019-09-06T12:18:41.218" v="2436"/>
          <ac:spMkLst>
            <pc:docMk/>
            <pc:sldMk cId="0" sldId="291"/>
            <ac:spMk id="10" creationId="{F9F52C49-9A3F-48B3-927E-7CC3DBB4E54C}"/>
          </ac:spMkLst>
        </pc:spChg>
        <pc:spChg chg="mod">
          <ac:chgData name="Kathleen O'Brien" userId="872af46c-d8f8-4f0f-b917-30299ae5c31e" providerId="ADAL" clId="{9A020917-49CF-423B-922B-E0F700F92B6D}" dt="2019-09-06T11:42:34.164" v="1175" actId="20577"/>
          <ac:spMkLst>
            <pc:docMk/>
            <pc:sldMk cId="0" sldId="291"/>
            <ac:spMk id="36866" creationId="{D7F4F758-B706-4369-BC79-BE9433BBB345}"/>
          </ac:spMkLst>
        </pc:spChg>
      </pc:sldChg>
      <pc:sldChg chg="addSp delSp modSp">
        <pc:chgData name="Kathleen O'Brien" userId="872af46c-d8f8-4f0f-b917-30299ae5c31e" providerId="ADAL" clId="{9A020917-49CF-423B-922B-E0F700F92B6D}" dt="2019-09-06T12:18:51.545" v="2438" actId="478"/>
        <pc:sldMkLst>
          <pc:docMk/>
          <pc:sldMk cId="0" sldId="293"/>
        </pc:sldMkLst>
        <pc:spChg chg="add del mod">
          <ac:chgData name="Kathleen O'Brien" userId="872af46c-d8f8-4f0f-b917-30299ae5c31e" providerId="ADAL" clId="{9A020917-49CF-423B-922B-E0F700F92B6D}" dt="2019-09-06T12:18:51.545" v="2438" actId="478"/>
          <ac:spMkLst>
            <pc:docMk/>
            <pc:sldMk cId="0" sldId="293"/>
            <ac:spMk id="8" creationId="{1E32FF69-EF0A-4575-BDFA-B76509A1C22E}"/>
          </ac:spMkLst>
        </pc:spChg>
      </pc:sldChg>
      <pc:sldChg chg="addSp modSp">
        <pc:chgData name="Kathleen O'Brien" userId="872af46c-d8f8-4f0f-b917-30299ae5c31e" providerId="ADAL" clId="{9A020917-49CF-423B-922B-E0F700F92B6D}" dt="2019-09-06T13:17:21.151" v="3729"/>
        <pc:sldMkLst>
          <pc:docMk/>
          <pc:sldMk cId="0" sldId="294"/>
        </pc:sldMkLst>
        <pc:spChg chg="add">
          <ac:chgData name="Kathleen O'Brien" userId="872af46c-d8f8-4f0f-b917-30299ae5c31e" providerId="ADAL" clId="{9A020917-49CF-423B-922B-E0F700F92B6D}" dt="2019-09-06T13:17:21.151" v="3729"/>
          <ac:spMkLst>
            <pc:docMk/>
            <pc:sldMk cId="0" sldId="294"/>
            <ac:spMk id="11" creationId="{13678A41-BD6C-471D-A9AB-E7E30F49127D}"/>
          </ac:spMkLst>
        </pc:spChg>
        <pc:spChg chg="mod">
          <ac:chgData name="Kathleen O'Brien" userId="872af46c-d8f8-4f0f-b917-30299ae5c31e" providerId="ADAL" clId="{9A020917-49CF-423B-922B-E0F700F92B6D}" dt="2019-09-06T11:42:43.098" v="1179" actId="20577"/>
          <ac:spMkLst>
            <pc:docMk/>
            <pc:sldMk cId="0" sldId="294"/>
            <ac:spMk id="40962" creationId="{5D3B9A8E-A899-43D1-8781-9A6618945307}"/>
          </ac:spMkLst>
        </pc:spChg>
      </pc:sldChg>
      <pc:sldChg chg="addSp modSp">
        <pc:chgData name="Kathleen O'Brien" userId="872af46c-d8f8-4f0f-b917-30299ae5c31e" providerId="ADAL" clId="{9A020917-49CF-423B-922B-E0F700F92B6D}" dt="2019-09-06T13:19:56.363" v="3813" actId="20577"/>
        <pc:sldMkLst>
          <pc:docMk/>
          <pc:sldMk cId="0" sldId="296"/>
        </pc:sldMkLst>
        <pc:spChg chg="mod">
          <ac:chgData name="Kathleen O'Brien" userId="872af46c-d8f8-4f0f-b917-30299ae5c31e" providerId="ADAL" clId="{9A020917-49CF-423B-922B-E0F700F92B6D}" dt="2019-09-06T13:19:56.363" v="3813" actId="20577"/>
          <ac:spMkLst>
            <pc:docMk/>
            <pc:sldMk cId="0" sldId="296"/>
            <ac:spMk id="5" creationId="{73D59F2B-E6E2-42F0-970D-1FB8B0AEEC1C}"/>
          </ac:spMkLst>
        </pc:spChg>
        <pc:spChg chg="add mod">
          <ac:chgData name="Kathleen O'Brien" userId="872af46c-d8f8-4f0f-b917-30299ae5c31e" providerId="ADAL" clId="{9A020917-49CF-423B-922B-E0F700F92B6D}" dt="2019-09-06T13:18:25.565" v="3753" actId="14100"/>
          <ac:spMkLst>
            <pc:docMk/>
            <pc:sldMk cId="0" sldId="296"/>
            <ac:spMk id="11" creationId="{6A7F7F03-0609-448C-AD58-046557461281}"/>
          </ac:spMkLst>
        </pc:spChg>
        <pc:spChg chg="mod">
          <ac:chgData name="Kathleen O'Brien" userId="872af46c-d8f8-4f0f-b917-30299ae5c31e" providerId="ADAL" clId="{9A020917-49CF-423B-922B-E0F700F92B6D}" dt="2019-09-06T11:42:51.608" v="1187" actId="20577"/>
          <ac:spMkLst>
            <pc:docMk/>
            <pc:sldMk cId="0" sldId="296"/>
            <ac:spMk id="43010" creationId="{AE6E5EAE-4108-4FF3-86FA-B6BBFFCE57FE}"/>
          </ac:spMkLst>
        </pc:spChg>
      </pc:sldChg>
      <pc:sldChg chg="addSp modSp">
        <pc:chgData name="Kathleen O'Brien" userId="872af46c-d8f8-4f0f-b917-30299ae5c31e" providerId="ADAL" clId="{9A020917-49CF-423B-922B-E0F700F92B6D}" dt="2019-09-06T13:41:11.588" v="4584" actId="207"/>
        <pc:sldMkLst>
          <pc:docMk/>
          <pc:sldMk cId="0" sldId="297"/>
        </pc:sldMkLst>
        <pc:spChg chg="mod">
          <ac:chgData name="Kathleen O'Brien" userId="872af46c-d8f8-4f0f-b917-30299ae5c31e" providerId="ADAL" clId="{9A020917-49CF-423B-922B-E0F700F92B6D}" dt="2019-09-06T13:41:11.588" v="4584" actId="207"/>
          <ac:spMkLst>
            <pc:docMk/>
            <pc:sldMk cId="0" sldId="297"/>
            <ac:spMk id="5" creationId="{F476AF70-5AFA-4336-9F6E-34D974F4ED4C}"/>
          </ac:spMkLst>
        </pc:spChg>
        <pc:spChg chg="add">
          <ac:chgData name="Kathleen O'Brien" userId="872af46c-d8f8-4f0f-b917-30299ae5c31e" providerId="ADAL" clId="{9A020917-49CF-423B-922B-E0F700F92B6D}" dt="2019-09-06T13:20:24.348" v="3814"/>
          <ac:spMkLst>
            <pc:docMk/>
            <pc:sldMk cId="0" sldId="297"/>
            <ac:spMk id="10" creationId="{B83610A9-9ED7-43A6-90A1-8F6D8F3F3F28}"/>
          </ac:spMkLst>
        </pc:spChg>
        <pc:spChg chg="mod">
          <ac:chgData name="Kathleen O'Brien" userId="872af46c-d8f8-4f0f-b917-30299ae5c31e" providerId="ADAL" clId="{9A020917-49CF-423B-922B-E0F700F92B6D}" dt="2019-09-06T11:42:57.525" v="1191" actId="20577"/>
          <ac:spMkLst>
            <pc:docMk/>
            <pc:sldMk cId="0" sldId="297"/>
            <ac:spMk id="45058" creationId="{8E757C6A-B990-4B7D-8792-C44B409AA7EB}"/>
          </ac:spMkLst>
        </pc:spChg>
      </pc:sldChg>
      <pc:sldChg chg="modSp">
        <pc:chgData name="Kathleen O'Brien" userId="872af46c-d8f8-4f0f-b917-30299ae5c31e" providerId="ADAL" clId="{9A020917-49CF-423B-922B-E0F700F92B6D}" dt="2019-09-06T13:40:57.275" v="4583" actId="20577"/>
        <pc:sldMkLst>
          <pc:docMk/>
          <pc:sldMk cId="0" sldId="298"/>
        </pc:sldMkLst>
        <pc:spChg chg="mod">
          <ac:chgData name="Kathleen O'Brien" userId="872af46c-d8f8-4f0f-b917-30299ae5c31e" providerId="ADAL" clId="{9A020917-49CF-423B-922B-E0F700F92B6D}" dt="2019-09-06T13:40:04.227" v="4483" actId="20577"/>
          <ac:spMkLst>
            <pc:docMk/>
            <pc:sldMk cId="0" sldId="298"/>
            <ac:spMk id="46083" creationId="{1FF43E8B-08C5-40CA-A234-30033D211AF5}"/>
          </ac:spMkLst>
        </pc:spChg>
        <pc:spChg chg="mod">
          <ac:chgData name="Kathleen O'Brien" userId="872af46c-d8f8-4f0f-b917-30299ae5c31e" providerId="ADAL" clId="{9A020917-49CF-423B-922B-E0F700F92B6D}" dt="2019-09-06T13:40:57.275" v="4583" actId="20577"/>
          <ac:spMkLst>
            <pc:docMk/>
            <pc:sldMk cId="0" sldId="298"/>
            <ac:spMk id="46084" creationId="{078896F6-C0CC-4452-A73D-78DB624EBCF7}"/>
          </ac:spMkLst>
        </pc:spChg>
      </pc:sldChg>
      <pc:sldChg chg="addSp modSp">
        <pc:chgData name="Kathleen O'Brien" userId="872af46c-d8f8-4f0f-b917-30299ae5c31e" providerId="ADAL" clId="{9A020917-49CF-423B-922B-E0F700F92B6D}" dt="2019-09-06T13:41:23.528" v="4586" actId="20577"/>
        <pc:sldMkLst>
          <pc:docMk/>
          <pc:sldMk cId="0" sldId="299"/>
        </pc:sldMkLst>
        <pc:spChg chg="mod">
          <ac:chgData name="Kathleen O'Brien" userId="872af46c-d8f8-4f0f-b917-30299ae5c31e" providerId="ADAL" clId="{9A020917-49CF-423B-922B-E0F700F92B6D}" dt="2019-09-06T13:41:23.528" v="4586" actId="20577"/>
          <ac:spMkLst>
            <pc:docMk/>
            <pc:sldMk cId="0" sldId="299"/>
            <ac:spMk id="4" creationId="{C3D25020-88D8-48DB-8165-8CA0A13FC721}"/>
          </ac:spMkLst>
        </pc:spChg>
        <pc:spChg chg="add mod">
          <ac:chgData name="Kathleen O'Brien" userId="872af46c-d8f8-4f0f-b917-30299ae5c31e" providerId="ADAL" clId="{9A020917-49CF-423B-922B-E0F700F92B6D}" dt="2019-09-06T11:47:48.380" v="1250" actId="20577"/>
          <ac:spMkLst>
            <pc:docMk/>
            <pc:sldMk cId="0" sldId="299"/>
            <ac:spMk id="11" creationId="{E2AB8FF1-491D-4AD7-B66A-AE1821DA68C9}"/>
          </ac:spMkLst>
        </pc:spChg>
        <pc:spChg chg="mod">
          <ac:chgData name="Kathleen O'Brien" userId="872af46c-d8f8-4f0f-b917-30299ae5c31e" providerId="ADAL" clId="{9A020917-49CF-423B-922B-E0F700F92B6D}" dt="2019-09-06T11:43:02.483" v="1195" actId="20577"/>
          <ac:spMkLst>
            <pc:docMk/>
            <pc:sldMk cId="0" sldId="299"/>
            <ac:spMk id="47107" creationId="{55F61B0D-8740-4028-86A7-84F800AEE9C0}"/>
          </ac:spMkLst>
        </pc:spChg>
      </pc:sldChg>
      <pc:sldChg chg="modSp del">
        <pc:chgData name="Kathleen O'Brien" userId="872af46c-d8f8-4f0f-b917-30299ae5c31e" providerId="ADAL" clId="{9A020917-49CF-423B-922B-E0F700F92B6D}" dt="2019-09-06T11:45:47.008" v="1240" actId="2696"/>
        <pc:sldMkLst>
          <pc:docMk/>
          <pc:sldMk cId="0" sldId="301"/>
        </pc:sldMkLst>
        <pc:spChg chg="mod">
          <ac:chgData name="Kathleen O'Brien" userId="872af46c-d8f8-4f0f-b917-30299ae5c31e" providerId="ADAL" clId="{9A020917-49CF-423B-922B-E0F700F92B6D}" dt="2019-09-06T11:43:08.615" v="1199" actId="20577"/>
          <ac:spMkLst>
            <pc:docMk/>
            <pc:sldMk cId="0" sldId="301"/>
            <ac:spMk id="49155" creationId="{2FD68ADF-25C9-4613-8953-266799AB5515}"/>
          </ac:spMkLst>
        </pc:spChg>
      </pc:sldChg>
      <pc:sldChg chg="del">
        <pc:chgData name="Kathleen O'Brien" userId="872af46c-d8f8-4f0f-b917-30299ae5c31e" providerId="ADAL" clId="{9A020917-49CF-423B-922B-E0F700F92B6D}" dt="2019-09-06T11:45:37.644" v="1238" actId="2696"/>
        <pc:sldMkLst>
          <pc:docMk/>
          <pc:sldMk cId="0" sldId="302"/>
        </pc:sldMkLst>
      </pc:sldChg>
      <pc:sldChg chg="modSp del">
        <pc:chgData name="Kathleen O'Brien" userId="872af46c-d8f8-4f0f-b917-30299ae5c31e" providerId="ADAL" clId="{9A020917-49CF-423B-922B-E0F700F92B6D}" dt="2019-09-06T11:45:39.222" v="1239" actId="2696"/>
        <pc:sldMkLst>
          <pc:docMk/>
          <pc:sldMk cId="0" sldId="303"/>
        </pc:sldMkLst>
        <pc:spChg chg="mod">
          <ac:chgData name="Kathleen O'Brien" userId="872af46c-d8f8-4f0f-b917-30299ae5c31e" providerId="ADAL" clId="{9A020917-49CF-423B-922B-E0F700F92B6D}" dt="2019-09-06T11:43:13.030" v="1201" actId="20577"/>
          <ac:spMkLst>
            <pc:docMk/>
            <pc:sldMk cId="0" sldId="303"/>
            <ac:spMk id="51203" creationId="{294F5F14-E684-4710-9893-E1F15A77BB35}"/>
          </ac:spMkLst>
        </pc:spChg>
      </pc:sldChg>
      <pc:sldChg chg="del">
        <pc:chgData name="Kathleen O'Brien" userId="872af46c-d8f8-4f0f-b917-30299ae5c31e" providerId="ADAL" clId="{9A020917-49CF-423B-922B-E0F700F92B6D}" dt="2019-09-06T11:45:47.783" v="1241" actId="2696"/>
        <pc:sldMkLst>
          <pc:docMk/>
          <pc:sldMk cId="0" sldId="304"/>
        </pc:sldMkLst>
      </pc:sldChg>
      <pc:sldChg chg="modSp del">
        <pc:chgData name="Kathleen O'Brien" userId="872af46c-d8f8-4f0f-b917-30299ae5c31e" providerId="ADAL" clId="{9A020917-49CF-423B-922B-E0F700F92B6D}" dt="2019-09-06T11:45:33.383" v="1237" actId="2696"/>
        <pc:sldMkLst>
          <pc:docMk/>
          <pc:sldMk cId="0" sldId="306"/>
        </pc:sldMkLst>
        <pc:spChg chg="mod">
          <ac:chgData name="Kathleen O'Brien" userId="872af46c-d8f8-4f0f-b917-30299ae5c31e" providerId="ADAL" clId="{9A020917-49CF-423B-922B-E0F700F92B6D}" dt="2019-09-06T11:43:18.733" v="1203" actId="20577"/>
          <ac:spMkLst>
            <pc:docMk/>
            <pc:sldMk cId="0" sldId="306"/>
            <ac:spMk id="53251" creationId="{9A023133-90EF-4F0E-8445-F7682C67A87F}"/>
          </ac:spMkLst>
        </pc:spChg>
      </pc:sldChg>
      <pc:sldChg chg="del">
        <pc:chgData name="Kathleen O'Brien" userId="872af46c-d8f8-4f0f-b917-30299ae5c31e" providerId="ADAL" clId="{9A020917-49CF-423B-922B-E0F700F92B6D}" dt="2019-09-06T11:45:31.229" v="1236" actId="2696"/>
        <pc:sldMkLst>
          <pc:docMk/>
          <pc:sldMk cId="0" sldId="307"/>
        </pc:sldMkLst>
      </pc:sldChg>
      <pc:sldChg chg="del">
        <pc:chgData name="Kathleen O'Brien" userId="872af46c-d8f8-4f0f-b917-30299ae5c31e" providerId="ADAL" clId="{9A020917-49CF-423B-922B-E0F700F92B6D}" dt="2019-09-06T11:44:51.761" v="1234" actId="2696"/>
        <pc:sldMkLst>
          <pc:docMk/>
          <pc:sldMk cId="0" sldId="308"/>
        </pc:sldMkLst>
      </pc:sldChg>
      <pc:sldChg chg="del">
        <pc:chgData name="Kathleen O'Brien" userId="872af46c-d8f8-4f0f-b917-30299ae5c31e" providerId="ADAL" clId="{9A020917-49CF-423B-922B-E0F700F92B6D}" dt="2019-09-06T11:45:00.601" v="1235" actId="2696"/>
        <pc:sldMkLst>
          <pc:docMk/>
          <pc:sldMk cId="0" sldId="309"/>
        </pc:sldMkLst>
      </pc:sldChg>
      <pc:sldChg chg="addSp modSp">
        <pc:chgData name="Kathleen O'Brien" userId="872af46c-d8f8-4f0f-b917-30299ae5c31e" providerId="ADAL" clId="{9A020917-49CF-423B-922B-E0F700F92B6D}" dt="2019-09-06T14:02:01.707" v="4870" actId="20577"/>
        <pc:sldMkLst>
          <pc:docMk/>
          <pc:sldMk cId="0" sldId="310"/>
        </pc:sldMkLst>
        <pc:spChg chg="mod">
          <ac:chgData name="Kathleen O'Brien" userId="872af46c-d8f8-4f0f-b917-30299ae5c31e" providerId="ADAL" clId="{9A020917-49CF-423B-922B-E0F700F92B6D}" dt="2019-09-06T14:02:01.707" v="4870" actId="20577"/>
          <ac:spMkLst>
            <pc:docMk/>
            <pc:sldMk cId="0" sldId="310"/>
            <ac:spMk id="5" creationId="{2FF93B42-9732-4BC3-997C-752F26FFBA28}"/>
          </ac:spMkLst>
        </pc:spChg>
        <pc:spChg chg="add">
          <ac:chgData name="Kathleen O'Brien" userId="872af46c-d8f8-4f0f-b917-30299ae5c31e" providerId="ADAL" clId="{9A020917-49CF-423B-922B-E0F700F92B6D}" dt="2019-09-06T13:20:37.709" v="3815"/>
          <ac:spMkLst>
            <pc:docMk/>
            <pc:sldMk cId="0" sldId="310"/>
            <ac:spMk id="11" creationId="{2A389136-5A84-449E-A8CC-9F63C3DB4A6E}"/>
          </ac:spMkLst>
        </pc:spChg>
        <pc:spChg chg="mod">
          <ac:chgData name="Kathleen O'Brien" userId="872af46c-d8f8-4f0f-b917-30299ae5c31e" providerId="ADAL" clId="{9A020917-49CF-423B-922B-E0F700F92B6D}" dt="2019-09-06T11:44:16.258" v="1233" actId="20577"/>
          <ac:spMkLst>
            <pc:docMk/>
            <pc:sldMk cId="0" sldId="310"/>
            <ac:spMk id="57348" creationId="{C33B3844-502D-439F-958B-4821AF5B1590}"/>
          </ac:spMkLst>
        </pc:spChg>
      </pc:sldChg>
      <pc:sldChg chg="addSp modSp">
        <pc:chgData name="Kathleen O'Brien" userId="872af46c-d8f8-4f0f-b917-30299ae5c31e" providerId="ADAL" clId="{9A020917-49CF-423B-922B-E0F700F92B6D}" dt="2019-09-06T14:34:41.997" v="4946" actId="20577"/>
        <pc:sldMkLst>
          <pc:docMk/>
          <pc:sldMk cId="0" sldId="312"/>
        </pc:sldMkLst>
        <pc:spChg chg="mod">
          <ac:chgData name="Kathleen O'Brien" userId="872af46c-d8f8-4f0f-b917-30299ae5c31e" providerId="ADAL" clId="{9A020917-49CF-423B-922B-E0F700F92B6D}" dt="2019-09-06T14:34:41.997" v="4946" actId="20577"/>
          <ac:spMkLst>
            <pc:docMk/>
            <pc:sldMk cId="0" sldId="312"/>
            <ac:spMk id="5" creationId="{35373412-B02D-437B-8F6C-9E75B267A6B6}"/>
          </ac:spMkLst>
        </pc:spChg>
        <pc:spChg chg="add mod">
          <ac:chgData name="Kathleen O'Brien" userId="872af46c-d8f8-4f0f-b917-30299ae5c31e" providerId="ADAL" clId="{9A020917-49CF-423B-922B-E0F700F92B6D}" dt="2019-09-06T12:19:17.325" v="2442" actId="20577"/>
          <ac:spMkLst>
            <pc:docMk/>
            <pc:sldMk cId="0" sldId="312"/>
            <ac:spMk id="10" creationId="{01807F00-52D5-4E2D-A110-458380916310}"/>
          </ac:spMkLst>
        </pc:spChg>
        <pc:spChg chg="mod">
          <ac:chgData name="Kathleen O'Brien" userId="872af46c-d8f8-4f0f-b917-30299ae5c31e" providerId="ADAL" clId="{9A020917-49CF-423B-922B-E0F700F92B6D}" dt="2019-09-06T11:44:07.054" v="1227" actId="20577"/>
          <ac:spMkLst>
            <pc:docMk/>
            <pc:sldMk cId="0" sldId="312"/>
            <ac:spMk id="59396" creationId="{30278765-A45D-481F-9810-2CC88A65937B}"/>
          </ac:spMkLst>
        </pc:spChg>
      </pc:sldChg>
      <pc:sldChg chg="addSp modSp">
        <pc:chgData name="Kathleen O'Brien" userId="872af46c-d8f8-4f0f-b917-30299ae5c31e" providerId="ADAL" clId="{9A020917-49CF-423B-922B-E0F700F92B6D}" dt="2019-09-06T14:08:21.753" v="4943" actId="20577"/>
        <pc:sldMkLst>
          <pc:docMk/>
          <pc:sldMk cId="0" sldId="313"/>
        </pc:sldMkLst>
        <pc:spChg chg="mod">
          <ac:chgData name="Kathleen O'Brien" userId="872af46c-d8f8-4f0f-b917-30299ae5c31e" providerId="ADAL" clId="{9A020917-49CF-423B-922B-E0F700F92B6D}" dt="2019-09-06T14:08:21.753" v="4943" actId="20577"/>
          <ac:spMkLst>
            <pc:docMk/>
            <pc:sldMk cId="0" sldId="313"/>
            <ac:spMk id="3" creationId="{3BEB080E-9523-4D60-9DB4-BB538EC6989B}"/>
          </ac:spMkLst>
        </pc:spChg>
        <pc:spChg chg="add mod">
          <ac:chgData name="Kathleen O'Brien" userId="872af46c-d8f8-4f0f-b917-30299ae5c31e" providerId="ADAL" clId="{9A020917-49CF-423B-922B-E0F700F92B6D}" dt="2019-09-06T12:19:24.455" v="2445" actId="20577"/>
          <ac:spMkLst>
            <pc:docMk/>
            <pc:sldMk cId="0" sldId="313"/>
            <ac:spMk id="8" creationId="{7604EA92-89E8-4124-A8A3-BDEEB79A1B7E}"/>
          </ac:spMkLst>
        </pc:spChg>
      </pc:sldChg>
      <pc:sldChg chg="addSp delSp modSp">
        <pc:chgData name="Kathleen O'Brien" userId="872af46c-d8f8-4f0f-b917-30299ae5c31e" providerId="ADAL" clId="{9A020917-49CF-423B-922B-E0F700F92B6D}" dt="2019-09-06T13:22:29.721" v="3854" actId="207"/>
        <pc:sldMkLst>
          <pc:docMk/>
          <pc:sldMk cId="0" sldId="314"/>
        </pc:sldMkLst>
        <pc:spChg chg="add mod">
          <ac:chgData name="Kathleen O'Brien" userId="872af46c-d8f8-4f0f-b917-30299ae5c31e" providerId="ADAL" clId="{9A020917-49CF-423B-922B-E0F700F92B6D}" dt="2019-09-06T13:22:16.363" v="3853" actId="113"/>
          <ac:spMkLst>
            <pc:docMk/>
            <pc:sldMk cId="0" sldId="314"/>
            <ac:spMk id="2" creationId="{6BBDE4E7-E6A6-455B-B070-569C90172DE2}"/>
          </ac:spMkLst>
        </pc:spChg>
        <pc:spChg chg="mod">
          <ac:chgData name="Kathleen O'Brien" userId="872af46c-d8f8-4f0f-b917-30299ae5c31e" providerId="ADAL" clId="{9A020917-49CF-423B-922B-E0F700F92B6D}" dt="2019-09-06T13:22:29.721" v="3854" actId="207"/>
          <ac:spMkLst>
            <pc:docMk/>
            <pc:sldMk cId="0" sldId="314"/>
            <ac:spMk id="5" creationId="{4E915DDC-BA21-49B3-B064-B049CEB0A0AB}"/>
          </ac:spMkLst>
        </pc:spChg>
        <pc:spChg chg="add del mod">
          <ac:chgData name="Kathleen O'Brien" userId="872af46c-d8f8-4f0f-b917-30299ae5c31e" providerId="ADAL" clId="{9A020917-49CF-423B-922B-E0F700F92B6D}" dt="2019-09-06T12:19:06.429" v="2439" actId="478"/>
          <ac:spMkLst>
            <pc:docMk/>
            <pc:sldMk cId="0" sldId="314"/>
            <ac:spMk id="11" creationId="{FAB35517-07B6-4240-8109-EC2DA9F2A862}"/>
          </ac:spMkLst>
        </pc:spChg>
        <pc:spChg chg="mod">
          <ac:chgData name="Kathleen O'Brien" userId="872af46c-d8f8-4f0f-b917-30299ae5c31e" providerId="ADAL" clId="{9A020917-49CF-423B-922B-E0F700F92B6D}" dt="2019-09-06T11:43:52.180" v="1212" actId="20577"/>
          <ac:spMkLst>
            <pc:docMk/>
            <pc:sldMk cId="0" sldId="314"/>
            <ac:spMk id="61443" creationId="{3E756192-8C23-4692-BA2E-56669809046F}"/>
          </ac:spMkLst>
        </pc:spChg>
      </pc:sldChg>
      <pc:sldChg chg="modSp">
        <pc:chgData name="Kathleen O'Brien" userId="872af46c-d8f8-4f0f-b917-30299ae5c31e" providerId="ADAL" clId="{9A020917-49CF-423B-922B-E0F700F92B6D}" dt="2019-09-06T13:22:46.121" v="3856" actId="20577"/>
        <pc:sldMkLst>
          <pc:docMk/>
          <pc:sldMk cId="0" sldId="315"/>
        </pc:sldMkLst>
        <pc:spChg chg="mod">
          <ac:chgData name="Kathleen O'Brien" userId="872af46c-d8f8-4f0f-b917-30299ae5c31e" providerId="ADAL" clId="{9A020917-49CF-423B-922B-E0F700F92B6D}" dt="2019-09-06T13:22:46.121" v="3856" actId="20577"/>
          <ac:spMkLst>
            <pc:docMk/>
            <pc:sldMk cId="0" sldId="315"/>
            <ac:spMk id="3" creationId="{D3A77D4F-3C25-479D-9C1E-782B276C39C4}"/>
          </ac:spMkLst>
        </pc:spChg>
      </pc:sldChg>
      <pc:sldChg chg="addSp delSp modSp">
        <pc:chgData name="Kathleen O'Brien" userId="872af46c-d8f8-4f0f-b917-30299ae5c31e" providerId="ADAL" clId="{9A020917-49CF-423B-922B-E0F700F92B6D}" dt="2019-09-06T12:20:22.023" v="2457" actId="478"/>
        <pc:sldMkLst>
          <pc:docMk/>
          <pc:sldMk cId="0" sldId="316"/>
        </pc:sldMkLst>
        <pc:spChg chg="add">
          <ac:chgData name="Kathleen O'Brien" userId="872af46c-d8f8-4f0f-b917-30299ae5c31e" providerId="ADAL" clId="{9A020917-49CF-423B-922B-E0F700F92B6D}" dt="2019-09-06T12:18:18.039" v="2434"/>
          <ac:spMkLst>
            <pc:docMk/>
            <pc:sldMk cId="0" sldId="316"/>
            <ac:spMk id="8" creationId="{43A12E77-C712-4CFB-8FF8-20007EB86AC3}"/>
          </ac:spMkLst>
        </pc:spChg>
        <pc:spChg chg="add del mod">
          <ac:chgData name="Kathleen O'Brien" userId="872af46c-d8f8-4f0f-b917-30299ae5c31e" providerId="ADAL" clId="{9A020917-49CF-423B-922B-E0F700F92B6D}" dt="2019-09-06T12:20:14.188" v="2449" actId="478"/>
          <ac:spMkLst>
            <pc:docMk/>
            <pc:sldMk cId="0" sldId="316"/>
            <ac:spMk id="11" creationId="{974C009D-A4E6-47E4-B835-8BE8D5DEBB32}"/>
          </ac:spMkLst>
        </pc:spChg>
        <pc:spChg chg="del mod">
          <ac:chgData name="Kathleen O'Brien" userId="872af46c-d8f8-4f0f-b917-30299ae5c31e" providerId="ADAL" clId="{9A020917-49CF-423B-922B-E0F700F92B6D}" dt="2019-09-06T12:20:22.023" v="2457" actId="478"/>
          <ac:spMkLst>
            <pc:docMk/>
            <pc:sldMk cId="0" sldId="316"/>
            <ac:spMk id="23558" creationId="{72D5E295-7937-4797-929D-FF83301EE6D9}"/>
          </ac:spMkLst>
        </pc:spChg>
      </pc:sldChg>
    </pc:docChg>
  </pc:docChgLst>
  <pc:docChgLst>
    <pc:chgData name="Kathleen O'Brien" userId="S::kobrien@cafod.org.uk::872af46c-d8f8-4f0f-b917-30299ae5c31e" providerId="AD" clId="Web-{714E9DF0-6C67-6E27-7C12-7F037A418365}"/>
    <pc:docChg chg="modSld">
      <pc:chgData name="Kathleen O'Brien" userId="S::kobrien@cafod.org.uk::872af46c-d8f8-4f0f-b917-30299ae5c31e" providerId="AD" clId="Web-{714E9DF0-6C67-6E27-7C12-7F037A418365}" dt="2020-10-16T12:46:02.501" v="19" actId="20577"/>
      <pc:docMkLst>
        <pc:docMk/>
      </pc:docMkLst>
      <pc:sldChg chg="modSp">
        <pc:chgData name="Kathleen O'Brien" userId="S::kobrien@cafod.org.uk::872af46c-d8f8-4f0f-b917-30299ae5c31e" providerId="AD" clId="Web-{714E9DF0-6C67-6E27-7C12-7F037A418365}" dt="2020-10-16T12:44:17.405" v="7" actId="20577"/>
        <pc:sldMkLst>
          <pc:docMk/>
          <pc:sldMk cId="0" sldId="259"/>
        </pc:sldMkLst>
        <pc:spChg chg="mod">
          <ac:chgData name="Kathleen O'Brien" userId="S::kobrien@cafod.org.uk::872af46c-d8f8-4f0f-b917-30299ae5c31e" providerId="AD" clId="Web-{714E9DF0-6C67-6E27-7C12-7F037A418365}" dt="2020-10-16T12:43:49.420" v="3" actId="20577"/>
          <ac:spMkLst>
            <pc:docMk/>
            <pc:sldMk cId="0" sldId="259"/>
            <ac:spMk id="5" creationId="{8B7EA5FC-E61D-45CC-B960-22B8D290137F}"/>
          </ac:spMkLst>
        </pc:spChg>
        <pc:spChg chg="mod">
          <ac:chgData name="Kathleen O'Brien" userId="S::kobrien@cafod.org.uk::872af46c-d8f8-4f0f-b917-30299ae5c31e" providerId="AD" clId="Web-{714E9DF0-6C67-6E27-7C12-7F037A418365}" dt="2020-10-16T12:44:17.405" v="7" actId="20577"/>
          <ac:spMkLst>
            <pc:docMk/>
            <pc:sldMk cId="0" sldId="259"/>
            <ac:spMk id="6150" creationId="{9F6996AD-6B87-48D7-BABB-878F17E91D34}"/>
          </ac:spMkLst>
        </pc:spChg>
      </pc:sldChg>
      <pc:sldChg chg="modSp">
        <pc:chgData name="Kathleen O'Brien" userId="S::kobrien@cafod.org.uk::872af46c-d8f8-4f0f-b917-30299ae5c31e" providerId="AD" clId="Web-{714E9DF0-6C67-6E27-7C12-7F037A418365}" dt="2020-10-16T12:45:02.297" v="14" actId="20577"/>
        <pc:sldMkLst>
          <pc:docMk/>
          <pc:sldMk cId="0" sldId="266"/>
        </pc:sldMkLst>
        <pc:spChg chg="mod">
          <ac:chgData name="Kathleen O'Brien" userId="S::kobrien@cafod.org.uk::872af46c-d8f8-4f0f-b917-30299ae5c31e" providerId="AD" clId="Web-{714E9DF0-6C67-6E27-7C12-7F037A418365}" dt="2020-10-16T12:45:02.297" v="14" actId="20577"/>
          <ac:spMkLst>
            <pc:docMk/>
            <pc:sldMk cId="0" sldId="266"/>
            <ac:spMk id="5" creationId="{2D2A0408-C299-41CA-A1D7-29086F8A9BFC}"/>
          </ac:spMkLst>
        </pc:spChg>
      </pc:sldChg>
      <pc:sldChg chg="modSp">
        <pc:chgData name="Kathleen O'Brien" userId="S::kobrien@cafod.org.uk::872af46c-d8f8-4f0f-b917-30299ae5c31e" providerId="AD" clId="Web-{714E9DF0-6C67-6E27-7C12-7F037A418365}" dt="2020-10-16T12:46:02.501" v="18" actId="20577"/>
        <pc:sldMkLst>
          <pc:docMk/>
          <pc:sldMk cId="0" sldId="267"/>
        </pc:sldMkLst>
        <pc:spChg chg="mod">
          <ac:chgData name="Kathleen O'Brien" userId="S::kobrien@cafod.org.uk::872af46c-d8f8-4f0f-b917-30299ae5c31e" providerId="AD" clId="Web-{714E9DF0-6C67-6E27-7C12-7F037A418365}" dt="2020-10-16T12:46:02.501" v="18" actId="20577"/>
          <ac:spMkLst>
            <pc:docMk/>
            <pc:sldMk cId="0" sldId="267"/>
            <ac:spMk id="21507" creationId="{944FB00C-E0A5-4D9E-86CE-2D1D903FB7C6}"/>
          </ac:spMkLst>
        </pc:spChg>
      </pc:sldChg>
    </pc:docChg>
  </pc:docChgLst>
  <pc:docChgLst>
    <pc:chgData name="Kathleen O'Brien" userId="S::kobrien@cafod.org.uk::872af46c-d8f8-4f0f-b917-30299ae5c31e" providerId="AD" clId="Web-{9133CE18-D913-6CD6-5B42-5588A92489E6}"/>
    <pc:docChg chg="modSld">
      <pc:chgData name="Kathleen O'Brien" userId="S::kobrien@cafod.org.uk::872af46c-d8f8-4f0f-b917-30299ae5c31e" providerId="AD" clId="Web-{9133CE18-D913-6CD6-5B42-5588A92489E6}" dt="2020-10-16T13:04:29.129" v="6" actId="20577"/>
      <pc:docMkLst>
        <pc:docMk/>
      </pc:docMkLst>
      <pc:sldChg chg="modSp">
        <pc:chgData name="Kathleen O'Brien" userId="S::kobrien@cafod.org.uk::872af46c-d8f8-4f0f-b917-30299ae5c31e" providerId="AD" clId="Web-{9133CE18-D913-6CD6-5B42-5588A92489E6}" dt="2020-10-16T13:04:24.520" v="4" actId="20577"/>
        <pc:sldMkLst>
          <pc:docMk/>
          <pc:sldMk cId="0" sldId="259"/>
        </pc:sldMkLst>
        <pc:spChg chg="mod">
          <ac:chgData name="Kathleen O'Brien" userId="S::kobrien@cafod.org.uk::872af46c-d8f8-4f0f-b917-30299ae5c31e" providerId="AD" clId="Web-{9133CE18-D913-6CD6-5B42-5588A92489E6}" dt="2020-10-16T13:04:24.520" v="4" actId="20577"/>
          <ac:spMkLst>
            <pc:docMk/>
            <pc:sldMk cId="0" sldId="259"/>
            <ac:spMk id="5" creationId="{8B7EA5FC-E61D-45CC-B960-22B8D290137F}"/>
          </ac:spMkLst>
        </pc:spChg>
      </pc:sldChg>
    </pc:docChg>
  </pc:docChgLst>
  <pc:docChgLst>
    <pc:chgData name="Kathleen O'Brien" userId="872af46c-d8f8-4f0f-b917-30299ae5c31e" providerId="ADAL" clId="{820B3A24-36F0-46EE-8661-26B03E50303B}"/>
    <pc:docChg chg="undo redo custSel addSld modSld sldOrd modMainMaster">
      <pc:chgData name="Kathleen O'Brien" userId="872af46c-d8f8-4f0f-b917-30299ae5c31e" providerId="ADAL" clId="{820B3A24-36F0-46EE-8661-26B03E50303B}" dt="2019-10-30T15:39:43.665" v="13378" actId="6549"/>
      <pc:docMkLst>
        <pc:docMk/>
      </pc:docMkLst>
      <pc:sldChg chg="modSp">
        <pc:chgData name="Kathleen O'Brien" userId="872af46c-d8f8-4f0f-b917-30299ae5c31e" providerId="ADAL" clId="{820B3A24-36F0-46EE-8661-26B03E50303B}" dt="2019-10-30T10:39:52.842" v="11750"/>
        <pc:sldMkLst>
          <pc:docMk/>
          <pc:sldMk cId="0" sldId="256"/>
        </pc:sldMkLst>
        <pc:spChg chg="mod">
          <ac:chgData name="Kathleen O'Brien" userId="872af46c-d8f8-4f0f-b917-30299ae5c31e" providerId="ADAL" clId="{820B3A24-36F0-46EE-8661-26B03E50303B}" dt="2019-10-30T10:36:46.384" v="11726"/>
          <ac:spMkLst>
            <pc:docMk/>
            <pc:sldMk cId="0" sldId="256"/>
            <ac:spMk id="3078" creationId="{E7D403A7-B6D5-4F88-B65A-EF148EF79B9C}"/>
          </ac:spMkLst>
        </pc:spChg>
        <pc:spChg chg="mod">
          <ac:chgData name="Kathleen O'Brien" userId="872af46c-d8f8-4f0f-b917-30299ae5c31e" providerId="ADAL" clId="{820B3A24-36F0-46EE-8661-26B03E50303B}" dt="2019-10-30T10:37:07.757" v="11727"/>
          <ac:spMkLst>
            <pc:docMk/>
            <pc:sldMk cId="0" sldId="256"/>
            <ac:spMk id="3079" creationId="{2293529D-0545-450D-8C27-DB401B0C0B55}"/>
          </ac:spMkLst>
        </pc:spChg>
        <pc:spChg chg="mod">
          <ac:chgData name="Kathleen O'Brien" userId="872af46c-d8f8-4f0f-b917-30299ae5c31e" providerId="ADAL" clId="{820B3A24-36F0-46EE-8661-26B03E50303B}" dt="2019-10-30T10:37:39.181" v="11728"/>
          <ac:spMkLst>
            <pc:docMk/>
            <pc:sldMk cId="0" sldId="256"/>
            <ac:spMk id="3080" creationId="{E3ADA6AF-1666-482F-980C-D2E16B8024CC}"/>
          </ac:spMkLst>
        </pc:spChg>
        <pc:spChg chg="mod">
          <ac:chgData name="Kathleen O'Brien" userId="872af46c-d8f8-4f0f-b917-30299ae5c31e" providerId="ADAL" clId="{820B3A24-36F0-46EE-8661-26B03E50303B}" dt="2019-10-30T10:37:52.326" v="11729"/>
          <ac:spMkLst>
            <pc:docMk/>
            <pc:sldMk cId="0" sldId="256"/>
            <ac:spMk id="3081" creationId="{16FA4747-2054-4B80-ABCC-F69AD91D6960}"/>
          </ac:spMkLst>
        </pc:spChg>
        <pc:spChg chg="mod">
          <ac:chgData name="Kathleen O'Brien" userId="872af46c-d8f8-4f0f-b917-30299ae5c31e" providerId="ADAL" clId="{820B3A24-36F0-46EE-8661-26B03E50303B}" dt="2019-10-30T10:38:06.311" v="11731"/>
          <ac:spMkLst>
            <pc:docMk/>
            <pc:sldMk cId="0" sldId="256"/>
            <ac:spMk id="3082" creationId="{4CC67C3C-550B-4B04-8108-0B1DFF3FF921}"/>
          </ac:spMkLst>
        </pc:spChg>
        <pc:spChg chg="mod">
          <ac:chgData name="Kathleen O'Brien" userId="872af46c-d8f8-4f0f-b917-30299ae5c31e" providerId="ADAL" clId="{820B3A24-36F0-46EE-8661-26B03E50303B}" dt="2019-10-30T10:38:12.654" v="11732"/>
          <ac:spMkLst>
            <pc:docMk/>
            <pc:sldMk cId="0" sldId="256"/>
            <ac:spMk id="3083" creationId="{1EB337FD-F19B-4D46-9EE4-FB92169D4C6A}"/>
          </ac:spMkLst>
        </pc:spChg>
        <pc:spChg chg="mod">
          <ac:chgData name="Kathleen O'Brien" userId="872af46c-d8f8-4f0f-b917-30299ae5c31e" providerId="ADAL" clId="{820B3A24-36F0-46EE-8661-26B03E50303B}" dt="2019-10-30T10:38:18.045" v="11733"/>
          <ac:spMkLst>
            <pc:docMk/>
            <pc:sldMk cId="0" sldId="256"/>
            <ac:spMk id="3084" creationId="{7B0C875F-2278-433B-B885-78411688B1A7}"/>
          </ac:spMkLst>
        </pc:spChg>
        <pc:spChg chg="mod">
          <ac:chgData name="Kathleen O'Brien" userId="872af46c-d8f8-4f0f-b917-30299ae5c31e" providerId="ADAL" clId="{820B3A24-36F0-46EE-8661-26B03E50303B}" dt="2019-10-30T10:38:25.082" v="11734"/>
          <ac:spMkLst>
            <pc:docMk/>
            <pc:sldMk cId="0" sldId="256"/>
            <ac:spMk id="3085" creationId="{9434BF12-EE2E-461A-9D06-E6F095BE77B7}"/>
          </ac:spMkLst>
        </pc:spChg>
        <pc:spChg chg="mod">
          <ac:chgData name="Kathleen O'Brien" userId="872af46c-d8f8-4f0f-b917-30299ae5c31e" providerId="ADAL" clId="{820B3A24-36F0-46EE-8661-26B03E50303B}" dt="2019-10-30T10:38:30.271" v="11735"/>
          <ac:spMkLst>
            <pc:docMk/>
            <pc:sldMk cId="0" sldId="256"/>
            <ac:spMk id="3086" creationId="{43146636-65F1-4E3E-AE97-31049EE526C2}"/>
          </ac:spMkLst>
        </pc:spChg>
        <pc:spChg chg="mod">
          <ac:chgData name="Kathleen O'Brien" userId="872af46c-d8f8-4f0f-b917-30299ae5c31e" providerId="ADAL" clId="{820B3A24-36F0-46EE-8661-26B03E50303B}" dt="2019-10-30T10:38:36.628" v="11736"/>
          <ac:spMkLst>
            <pc:docMk/>
            <pc:sldMk cId="0" sldId="256"/>
            <ac:spMk id="3087" creationId="{E07223BB-332A-4742-8813-9AAD4DC188F0}"/>
          </ac:spMkLst>
        </pc:spChg>
        <pc:spChg chg="mod">
          <ac:chgData name="Kathleen O'Brien" userId="872af46c-d8f8-4f0f-b917-30299ae5c31e" providerId="ADAL" clId="{820B3A24-36F0-46EE-8661-26B03E50303B}" dt="2019-10-30T10:38:43.032" v="11737"/>
          <ac:spMkLst>
            <pc:docMk/>
            <pc:sldMk cId="0" sldId="256"/>
            <ac:spMk id="3088" creationId="{63E13818-991B-4988-ACA0-097052CF2F8E}"/>
          </ac:spMkLst>
        </pc:spChg>
        <pc:spChg chg="mod">
          <ac:chgData name="Kathleen O'Brien" userId="872af46c-d8f8-4f0f-b917-30299ae5c31e" providerId="ADAL" clId="{820B3A24-36F0-46EE-8661-26B03E50303B}" dt="2019-10-30T10:38:48.389" v="11738"/>
          <ac:spMkLst>
            <pc:docMk/>
            <pc:sldMk cId="0" sldId="256"/>
            <ac:spMk id="3089" creationId="{BD5CA0A3-E276-4239-B6F5-B223CC109BA5}"/>
          </ac:spMkLst>
        </pc:spChg>
        <pc:spChg chg="mod">
          <ac:chgData name="Kathleen O'Brien" userId="872af46c-d8f8-4f0f-b917-30299ae5c31e" providerId="ADAL" clId="{820B3A24-36F0-46EE-8661-26B03E50303B}" dt="2019-10-30T10:38:53.210" v="11739"/>
          <ac:spMkLst>
            <pc:docMk/>
            <pc:sldMk cId="0" sldId="256"/>
            <ac:spMk id="3090" creationId="{D499D9C2-A9B2-4140-BD0A-64C905449963}"/>
          </ac:spMkLst>
        </pc:spChg>
        <pc:spChg chg="mod">
          <ac:chgData name="Kathleen O'Brien" userId="872af46c-d8f8-4f0f-b917-30299ae5c31e" providerId="ADAL" clId="{820B3A24-36F0-46EE-8661-26B03E50303B}" dt="2019-10-30T10:38:58.403" v="11740"/>
          <ac:spMkLst>
            <pc:docMk/>
            <pc:sldMk cId="0" sldId="256"/>
            <ac:spMk id="3091" creationId="{035187A6-A177-46D6-8CA7-A07B30222826}"/>
          </ac:spMkLst>
        </pc:spChg>
        <pc:spChg chg="mod">
          <ac:chgData name="Kathleen O'Brien" userId="872af46c-d8f8-4f0f-b917-30299ae5c31e" providerId="ADAL" clId="{820B3A24-36F0-46EE-8661-26B03E50303B}" dt="2019-10-30T10:39:03.256" v="11741"/>
          <ac:spMkLst>
            <pc:docMk/>
            <pc:sldMk cId="0" sldId="256"/>
            <ac:spMk id="3092" creationId="{83E27115-42D6-445C-90B0-1B5845F95A79}"/>
          </ac:spMkLst>
        </pc:spChg>
        <pc:spChg chg="mod">
          <ac:chgData name="Kathleen O'Brien" userId="872af46c-d8f8-4f0f-b917-30299ae5c31e" providerId="ADAL" clId="{820B3A24-36F0-46EE-8661-26B03E50303B}" dt="2019-10-30T10:39:08.006" v="11742"/>
          <ac:spMkLst>
            <pc:docMk/>
            <pc:sldMk cId="0" sldId="256"/>
            <ac:spMk id="3093" creationId="{C4790A14-2084-498C-B883-B3DCC119A0AB}"/>
          </ac:spMkLst>
        </pc:spChg>
        <pc:spChg chg="mod">
          <ac:chgData name="Kathleen O'Brien" userId="872af46c-d8f8-4f0f-b917-30299ae5c31e" providerId="ADAL" clId="{820B3A24-36F0-46EE-8661-26B03E50303B}" dt="2019-10-30T10:39:13.454" v="11743"/>
          <ac:spMkLst>
            <pc:docMk/>
            <pc:sldMk cId="0" sldId="256"/>
            <ac:spMk id="3094" creationId="{87744CBC-E51D-459A-B399-F9C45E47B8B0}"/>
          </ac:spMkLst>
        </pc:spChg>
        <pc:spChg chg="mod">
          <ac:chgData name="Kathleen O'Brien" userId="872af46c-d8f8-4f0f-b917-30299ae5c31e" providerId="ADAL" clId="{820B3A24-36F0-46EE-8661-26B03E50303B}" dt="2019-10-30T10:39:21.068" v="11744"/>
          <ac:spMkLst>
            <pc:docMk/>
            <pc:sldMk cId="0" sldId="256"/>
            <ac:spMk id="3095" creationId="{FBBAD5A8-0295-4C25-B7E9-C415895DA860}"/>
          </ac:spMkLst>
        </pc:spChg>
        <pc:spChg chg="mod">
          <ac:chgData name="Kathleen O'Brien" userId="872af46c-d8f8-4f0f-b917-30299ae5c31e" providerId="ADAL" clId="{820B3A24-36F0-46EE-8661-26B03E50303B}" dt="2019-10-30T10:39:26.639" v="11745"/>
          <ac:spMkLst>
            <pc:docMk/>
            <pc:sldMk cId="0" sldId="256"/>
            <ac:spMk id="3096" creationId="{F8FF3843-8BCF-4D2F-B06B-87FFD3137829}"/>
          </ac:spMkLst>
        </pc:spChg>
        <pc:spChg chg="mod">
          <ac:chgData name="Kathleen O'Brien" userId="872af46c-d8f8-4f0f-b917-30299ae5c31e" providerId="ADAL" clId="{820B3A24-36F0-46EE-8661-26B03E50303B}" dt="2019-10-30T10:39:31.477" v="11746"/>
          <ac:spMkLst>
            <pc:docMk/>
            <pc:sldMk cId="0" sldId="256"/>
            <ac:spMk id="3097" creationId="{2F3B1EF0-F3A5-4D04-9809-80F9A54FA132}"/>
          </ac:spMkLst>
        </pc:spChg>
        <pc:spChg chg="mod">
          <ac:chgData name="Kathleen O'Brien" userId="872af46c-d8f8-4f0f-b917-30299ae5c31e" providerId="ADAL" clId="{820B3A24-36F0-46EE-8661-26B03E50303B}" dt="2019-10-30T10:39:36.055" v="11747"/>
          <ac:spMkLst>
            <pc:docMk/>
            <pc:sldMk cId="0" sldId="256"/>
            <ac:spMk id="3098" creationId="{6E69CE00-CFE7-4A90-BC9B-A57D22809C4E}"/>
          </ac:spMkLst>
        </pc:spChg>
        <pc:spChg chg="mod">
          <ac:chgData name="Kathleen O'Brien" userId="872af46c-d8f8-4f0f-b917-30299ae5c31e" providerId="ADAL" clId="{820B3A24-36F0-46EE-8661-26B03E50303B}" dt="2019-10-30T10:39:42.309" v="11748"/>
          <ac:spMkLst>
            <pc:docMk/>
            <pc:sldMk cId="0" sldId="256"/>
            <ac:spMk id="3099" creationId="{22763CD8-497D-4868-86F4-D56DE71A7E6B}"/>
          </ac:spMkLst>
        </pc:spChg>
        <pc:spChg chg="mod">
          <ac:chgData name="Kathleen O'Brien" userId="872af46c-d8f8-4f0f-b917-30299ae5c31e" providerId="ADAL" clId="{820B3A24-36F0-46EE-8661-26B03E50303B}" dt="2019-10-30T10:39:47.371" v="11749"/>
          <ac:spMkLst>
            <pc:docMk/>
            <pc:sldMk cId="0" sldId="256"/>
            <ac:spMk id="3100" creationId="{520E1E5F-A768-47F8-9B8C-6E11568ACABA}"/>
          </ac:spMkLst>
        </pc:spChg>
        <pc:spChg chg="mod">
          <ac:chgData name="Kathleen O'Brien" userId="872af46c-d8f8-4f0f-b917-30299ae5c31e" providerId="ADAL" clId="{820B3A24-36F0-46EE-8661-26B03E50303B}" dt="2019-10-30T10:38:00.392" v="11730"/>
          <ac:spMkLst>
            <pc:docMk/>
            <pc:sldMk cId="0" sldId="256"/>
            <ac:spMk id="3101" creationId="{C6B02CCC-A0B7-4441-B37F-D2F76B11C6E8}"/>
          </ac:spMkLst>
        </pc:spChg>
        <pc:spChg chg="mod">
          <ac:chgData name="Kathleen O'Brien" userId="872af46c-d8f8-4f0f-b917-30299ae5c31e" providerId="ADAL" clId="{820B3A24-36F0-46EE-8661-26B03E50303B}" dt="2019-10-30T10:39:52.842" v="11750"/>
          <ac:spMkLst>
            <pc:docMk/>
            <pc:sldMk cId="0" sldId="256"/>
            <ac:spMk id="3102" creationId="{AD63DF2B-A200-4DCA-9311-586D6418E05D}"/>
          </ac:spMkLst>
        </pc:spChg>
      </pc:sldChg>
      <pc:sldChg chg="addSp delSp modSp">
        <pc:chgData name="Kathleen O'Brien" userId="872af46c-d8f8-4f0f-b917-30299ae5c31e" providerId="ADAL" clId="{820B3A24-36F0-46EE-8661-26B03E50303B}" dt="2019-10-30T10:40:21.970" v="11751"/>
        <pc:sldMkLst>
          <pc:docMk/>
          <pc:sldMk cId="0" sldId="257"/>
        </pc:sldMkLst>
        <pc:spChg chg="mod">
          <ac:chgData name="Kathleen O'Brien" userId="872af46c-d8f8-4f0f-b917-30299ae5c31e" providerId="ADAL" clId="{820B3A24-36F0-46EE-8661-26B03E50303B}" dt="2019-10-29T10:21:31.721" v="6302" actId="255"/>
          <ac:spMkLst>
            <pc:docMk/>
            <pc:sldMk cId="0" sldId="257"/>
            <ac:spMk id="27" creationId="{14E6A10B-A6D3-4A0C-877F-E6795DFE5442}"/>
          </ac:spMkLst>
        </pc:spChg>
        <pc:spChg chg="mod">
          <ac:chgData name="Kathleen O'Brien" userId="872af46c-d8f8-4f0f-b917-30299ae5c31e" providerId="ADAL" clId="{820B3A24-36F0-46EE-8661-26B03E50303B}" dt="2019-10-29T12:28:41.618" v="7341" actId="2711"/>
          <ac:spMkLst>
            <pc:docMk/>
            <pc:sldMk cId="0" sldId="257"/>
            <ac:spMk id="4099" creationId="{C30E968F-A774-48FD-BBF8-25A602242186}"/>
          </ac:spMkLst>
        </pc:spChg>
        <pc:spChg chg="mod">
          <ac:chgData name="Kathleen O'Brien" userId="872af46c-d8f8-4f0f-b917-30299ae5c31e" providerId="ADAL" clId="{820B3A24-36F0-46EE-8661-26B03E50303B}" dt="2019-10-29T10:47:35.033" v="6557" actId="255"/>
          <ac:spMkLst>
            <pc:docMk/>
            <pc:sldMk cId="0" sldId="257"/>
            <ac:spMk id="4102" creationId="{815FB931-FF20-4DB5-B08E-97539A46855A}"/>
          </ac:spMkLst>
        </pc:spChg>
        <pc:spChg chg="mod">
          <ac:chgData name="Kathleen O'Brien" userId="872af46c-d8f8-4f0f-b917-30299ae5c31e" providerId="ADAL" clId="{820B3A24-36F0-46EE-8661-26B03E50303B}" dt="2019-10-30T10:40:21.970" v="11751"/>
          <ac:spMkLst>
            <pc:docMk/>
            <pc:sldMk cId="0" sldId="257"/>
            <ac:spMk id="4105" creationId="{D41C88A4-0B6C-4C7D-B7A7-71FC647B923D}"/>
          </ac:spMkLst>
        </pc:spChg>
        <pc:grpChg chg="mod">
          <ac:chgData name="Kathleen O'Brien" userId="872af46c-d8f8-4f0f-b917-30299ae5c31e" providerId="ADAL" clId="{820B3A24-36F0-46EE-8661-26B03E50303B}" dt="2019-10-29T12:13:57.294" v="7153" actId="1035"/>
          <ac:grpSpMkLst>
            <pc:docMk/>
            <pc:sldMk cId="0" sldId="257"/>
            <ac:grpSpMk id="4100" creationId="{8B343ACA-04D7-49C5-BF97-3B2D05760CEC}"/>
          </ac:grpSpMkLst>
        </pc:grpChg>
        <pc:picChg chg="add del mod">
          <ac:chgData name="Kathleen O'Brien" userId="872af46c-d8f8-4f0f-b917-30299ae5c31e" providerId="ADAL" clId="{820B3A24-36F0-46EE-8661-26B03E50303B}" dt="2019-10-29T12:01:17.200" v="6871" actId="478"/>
          <ac:picMkLst>
            <pc:docMk/>
            <pc:sldMk cId="0" sldId="257"/>
            <ac:picMk id="3" creationId="{8F1E3C77-2A20-4A20-971D-DE37DB30FE34}"/>
          </ac:picMkLst>
        </pc:picChg>
        <pc:picChg chg="add del mod">
          <ac:chgData name="Kathleen O'Brien" userId="872af46c-d8f8-4f0f-b917-30299ae5c31e" providerId="ADAL" clId="{820B3A24-36F0-46EE-8661-26B03E50303B}" dt="2019-10-29T12:03:30.689" v="7000" actId="478"/>
          <ac:picMkLst>
            <pc:docMk/>
            <pc:sldMk cId="0" sldId="257"/>
            <ac:picMk id="5" creationId="{044A7876-E148-4D21-AD24-86D53341FA82}"/>
          </ac:picMkLst>
        </pc:picChg>
        <pc:picChg chg="add del mod">
          <ac:chgData name="Kathleen O'Brien" userId="872af46c-d8f8-4f0f-b917-30299ae5c31e" providerId="ADAL" clId="{820B3A24-36F0-46EE-8661-26B03E50303B}" dt="2019-10-29T12:09:21.692" v="7006" actId="931"/>
          <ac:picMkLst>
            <pc:docMk/>
            <pc:sldMk cId="0" sldId="257"/>
            <ac:picMk id="7" creationId="{C127E148-70FD-4BC4-ADFB-81300AD7CFB2}"/>
          </ac:picMkLst>
        </pc:picChg>
        <pc:picChg chg="add del mod">
          <ac:chgData name="Kathleen O'Brien" userId="872af46c-d8f8-4f0f-b917-30299ae5c31e" providerId="ADAL" clId="{820B3A24-36F0-46EE-8661-26B03E50303B}" dt="2019-10-29T12:13:21.542" v="7135" actId="478"/>
          <ac:picMkLst>
            <pc:docMk/>
            <pc:sldMk cId="0" sldId="257"/>
            <ac:picMk id="9" creationId="{5B0E8B35-1E7D-4A06-B7D7-2BD60A7494CE}"/>
          </ac:picMkLst>
        </pc:picChg>
        <pc:picChg chg="add">
          <ac:chgData name="Kathleen O'Brien" userId="872af46c-d8f8-4f0f-b917-30299ae5c31e" providerId="ADAL" clId="{820B3A24-36F0-46EE-8661-26B03E50303B}" dt="2019-10-29T12:13:29.460" v="7136"/>
          <ac:picMkLst>
            <pc:docMk/>
            <pc:sldMk cId="0" sldId="257"/>
            <ac:picMk id="18" creationId="{D01A92D4-719B-4E21-804F-C6B815A2D744}"/>
          </ac:picMkLst>
        </pc:picChg>
      </pc:sldChg>
      <pc:sldChg chg="addSp delSp modSp">
        <pc:chgData name="Kathleen O'Brien" userId="872af46c-d8f8-4f0f-b917-30299ae5c31e" providerId="ADAL" clId="{820B3A24-36F0-46EE-8661-26B03E50303B}" dt="2019-10-30T08:27:54.970" v="11076" actId="6549"/>
        <pc:sldMkLst>
          <pc:docMk/>
          <pc:sldMk cId="0" sldId="258"/>
        </pc:sldMkLst>
        <pc:spChg chg="mod">
          <ac:chgData name="Kathleen O'Brien" userId="872af46c-d8f8-4f0f-b917-30299ae5c31e" providerId="ADAL" clId="{820B3A24-36F0-46EE-8661-26B03E50303B}" dt="2019-10-29T12:13:05.028" v="7134" actId="1037"/>
          <ac:spMkLst>
            <pc:docMk/>
            <pc:sldMk cId="0" sldId="258"/>
            <ac:spMk id="6" creationId="{04F0AE3F-FF31-400D-9604-5830D23DED36}"/>
          </ac:spMkLst>
        </pc:spChg>
        <pc:spChg chg="mod">
          <ac:chgData name="Kathleen O'Brien" userId="872af46c-d8f8-4f0f-b917-30299ae5c31e" providerId="ADAL" clId="{820B3A24-36F0-46EE-8661-26B03E50303B}" dt="2019-10-29T12:27:23.698" v="7333" actId="1035"/>
          <ac:spMkLst>
            <pc:docMk/>
            <pc:sldMk cId="0" sldId="258"/>
            <ac:spMk id="8" creationId="{A3F2CF56-1388-4F25-86AB-DACD54CFC68A}"/>
          </ac:spMkLst>
        </pc:spChg>
        <pc:spChg chg="add">
          <ac:chgData name="Kathleen O'Brien" userId="872af46c-d8f8-4f0f-b917-30299ae5c31e" providerId="ADAL" clId="{820B3A24-36F0-46EE-8661-26B03E50303B}" dt="2019-10-29T10:48:28.394" v="6563"/>
          <ac:spMkLst>
            <pc:docMk/>
            <pc:sldMk cId="0" sldId="258"/>
            <ac:spMk id="9" creationId="{6D341DAF-A180-410F-9DF2-2CC4686A3C70}"/>
          </ac:spMkLst>
        </pc:spChg>
        <pc:spChg chg="del mod">
          <ac:chgData name="Kathleen O'Brien" userId="872af46c-d8f8-4f0f-b917-30299ae5c31e" providerId="ADAL" clId="{820B3A24-36F0-46EE-8661-26B03E50303B}" dt="2019-10-29T10:48:21.382" v="6562" actId="478"/>
          <ac:spMkLst>
            <pc:docMk/>
            <pc:sldMk cId="0" sldId="258"/>
            <ac:spMk id="5125" creationId="{CE269F37-E503-4FE6-AF15-41CF95F97032}"/>
          </ac:spMkLst>
        </pc:spChg>
        <pc:spChg chg="mod">
          <ac:chgData name="Kathleen O'Brien" userId="872af46c-d8f8-4f0f-b917-30299ae5c31e" providerId="ADAL" clId="{820B3A24-36F0-46EE-8661-26B03E50303B}" dt="2019-10-30T08:27:54.970" v="11076" actId="6549"/>
          <ac:spMkLst>
            <pc:docMk/>
            <pc:sldMk cId="0" sldId="258"/>
            <ac:spMk id="9218" creationId="{2E91F6BE-D9AC-410F-89C0-2D6E0E1F9D49}"/>
          </ac:spMkLst>
        </pc:spChg>
        <pc:picChg chg="add mod">
          <ac:chgData name="Kathleen O'Brien" userId="872af46c-d8f8-4f0f-b917-30299ae5c31e" providerId="ADAL" clId="{820B3A24-36F0-46EE-8661-26B03E50303B}" dt="2019-10-29T12:12:05.075" v="7106" actId="1035"/>
          <ac:picMkLst>
            <pc:docMk/>
            <pc:sldMk cId="0" sldId="258"/>
            <ac:picMk id="10" creationId="{DD43EB74-04D9-46BD-A6DC-EBA75614FDEE}"/>
          </ac:picMkLst>
        </pc:picChg>
      </pc:sldChg>
      <pc:sldChg chg="addSp delSp modSp modNotesTx">
        <pc:chgData name="Kathleen O'Brien" userId="872af46c-d8f8-4f0f-b917-30299ae5c31e" providerId="ADAL" clId="{820B3A24-36F0-46EE-8661-26B03E50303B}" dt="2019-10-30T11:34:39.085" v="11969" actId="20577"/>
        <pc:sldMkLst>
          <pc:docMk/>
          <pc:sldMk cId="0" sldId="259"/>
        </pc:sldMkLst>
        <pc:spChg chg="del">
          <ac:chgData name="Kathleen O'Brien" userId="872af46c-d8f8-4f0f-b917-30299ae5c31e" providerId="ADAL" clId="{820B3A24-36F0-46EE-8661-26B03E50303B}" dt="2019-10-01T13:44:25.460" v="2076" actId="478"/>
          <ac:spMkLst>
            <pc:docMk/>
            <pc:sldMk cId="0" sldId="259"/>
            <ac:spMk id="3" creationId="{EFC53AF4-847E-4E8F-A73D-CF4BB4B9738A}"/>
          </ac:spMkLst>
        </pc:spChg>
        <pc:spChg chg="mod">
          <ac:chgData name="Kathleen O'Brien" userId="872af46c-d8f8-4f0f-b917-30299ae5c31e" providerId="ADAL" clId="{820B3A24-36F0-46EE-8661-26B03E50303B}" dt="2019-10-29T10:26:50.054" v="6336" actId="20577"/>
          <ac:spMkLst>
            <pc:docMk/>
            <pc:sldMk cId="0" sldId="259"/>
            <ac:spMk id="5" creationId="{8B7EA5FC-E61D-45CC-B960-22B8D290137F}"/>
          </ac:spMkLst>
        </pc:spChg>
        <pc:spChg chg="mod">
          <ac:chgData name="Kathleen O'Brien" userId="872af46c-d8f8-4f0f-b917-30299ae5c31e" providerId="ADAL" clId="{820B3A24-36F0-46EE-8661-26B03E50303B}" dt="2019-10-29T12:29:12.450" v="7343" actId="2711"/>
          <ac:spMkLst>
            <pc:docMk/>
            <pc:sldMk cId="0" sldId="259"/>
            <ac:spMk id="6146" creationId="{0720E6EC-7779-4E57-B841-7F38FA42CE7C}"/>
          </ac:spMkLst>
        </pc:spChg>
        <pc:spChg chg="mod">
          <ac:chgData name="Kathleen O'Brien" userId="872af46c-d8f8-4f0f-b917-30299ae5c31e" providerId="ADAL" clId="{820B3A24-36F0-46EE-8661-26B03E50303B}" dt="2019-10-29T10:48:57.283" v="6567" actId="113"/>
          <ac:spMkLst>
            <pc:docMk/>
            <pc:sldMk cId="0" sldId="259"/>
            <ac:spMk id="6150" creationId="{9F6996AD-6B87-48D7-BABB-878F17E91D34}"/>
          </ac:spMkLst>
        </pc:spChg>
        <pc:grpChg chg="add">
          <ac:chgData name="Kathleen O'Brien" userId="872af46c-d8f8-4f0f-b917-30299ae5c31e" providerId="ADAL" clId="{820B3A24-36F0-46EE-8661-26B03E50303B}" dt="2019-10-29T12:17:53.751" v="7205"/>
          <ac:grpSpMkLst>
            <pc:docMk/>
            <pc:sldMk cId="0" sldId="259"/>
            <ac:grpSpMk id="10" creationId="{1C9FC811-4EB1-47F6-83CC-A2435C1B43C2}"/>
          </ac:grpSpMkLst>
        </pc:grpChg>
        <pc:grpChg chg="del">
          <ac:chgData name="Kathleen O'Brien" userId="872af46c-d8f8-4f0f-b917-30299ae5c31e" providerId="ADAL" clId="{820B3A24-36F0-46EE-8661-26B03E50303B}" dt="2019-10-29T12:17:52.221" v="7204" actId="478"/>
          <ac:grpSpMkLst>
            <pc:docMk/>
            <pc:sldMk cId="0" sldId="259"/>
            <ac:grpSpMk id="6148" creationId="{18F2D8E2-A3E4-45D3-B081-9EA88CB4B161}"/>
          </ac:grpSpMkLst>
        </pc:grpChg>
        <pc:picChg chg="add del mod">
          <ac:chgData name="Kathleen O'Brien" userId="872af46c-d8f8-4f0f-b917-30299ae5c31e" providerId="ADAL" clId="{820B3A24-36F0-46EE-8661-26B03E50303B}" dt="2019-10-01T13:45:34.619" v="2170"/>
          <ac:picMkLst>
            <pc:docMk/>
            <pc:sldMk cId="0" sldId="259"/>
            <ac:picMk id="4" creationId="{1F90F780-F634-4D98-9C0B-9BFD9F606F8C}"/>
          </ac:picMkLst>
        </pc:picChg>
        <pc:picChg chg="mod">
          <ac:chgData name="Kathleen O'Brien" userId="872af46c-d8f8-4f0f-b917-30299ae5c31e" providerId="ADAL" clId="{820B3A24-36F0-46EE-8661-26B03E50303B}" dt="2019-10-30T10:40:40.959" v="11752"/>
          <ac:picMkLst>
            <pc:docMk/>
            <pc:sldMk cId="0" sldId="259"/>
            <ac:picMk id="11" creationId="{9A2DEFFE-3776-44A1-A313-FB7435D217BB}"/>
          </ac:picMkLst>
        </pc:picChg>
        <pc:picChg chg="add mod">
          <ac:chgData name="Kathleen O'Brien" userId="872af46c-d8f8-4f0f-b917-30299ae5c31e" providerId="ADAL" clId="{820B3A24-36F0-46EE-8661-26B03E50303B}" dt="2019-10-23T12:50:55.205" v="4136" actId="692"/>
          <ac:picMkLst>
            <pc:docMk/>
            <pc:sldMk cId="0" sldId="259"/>
            <ac:picMk id="13" creationId="{964E136E-EA93-414F-BC89-0A076CD4D8BA}"/>
          </ac:picMkLst>
        </pc:picChg>
        <pc:picChg chg="add">
          <ac:chgData name="Kathleen O'Brien" userId="872af46c-d8f8-4f0f-b917-30299ae5c31e" providerId="ADAL" clId="{820B3A24-36F0-46EE-8661-26B03E50303B}" dt="2019-10-29T12:17:53.751" v="7205"/>
          <ac:picMkLst>
            <pc:docMk/>
            <pc:sldMk cId="0" sldId="259"/>
            <ac:picMk id="14" creationId="{EE2D1520-3806-4DBE-A59E-229944126CF7}"/>
          </ac:picMkLst>
        </pc:picChg>
        <pc:picChg chg="add">
          <ac:chgData name="Kathleen O'Brien" userId="872af46c-d8f8-4f0f-b917-30299ae5c31e" providerId="ADAL" clId="{820B3A24-36F0-46EE-8661-26B03E50303B}" dt="2019-10-30T08:36:22.476" v="11078"/>
          <ac:picMkLst>
            <pc:docMk/>
            <pc:sldMk cId="0" sldId="259"/>
            <ac:picMk id="15" creationId="{D54F2219-E67A-4499-828C-09A2A0535C89}"/>
          </ac:picMkLst>
        </pc:picChg>
        <pc:picChg chg="del">
          <ac:chgData name="Kathleen O'Brien" userId="872af46c-d8f8-4f0f-b917-30299ae5c31e" providerId="ADAL" clId="{820B3A24-36F0-46EE-8661-26B03E50303B}" dt="2019-10-01T13:44:26.537" v="2077" actId="478"/>
          <ac:picMkLst>
            <pc:docMk/>
            <pc:sldMk cId="0" sldId="259"/>
            <ac:picMk id="6151" creationId="{1CBF0CA9-968E-4FC7-A006-612E64D68754}"/>
          </ac:picMkLst>
        </pc:picChg>
      </pc:sldChg>
      <pc:sldChg chg="addSp delSp modSp modNotesTx">
        <pc:chgData name="Kathleen O'Brien" userId="872af46c-d8f8-4f0f-b917-30299ae5c31e" providerId="ADAL" clId="{820B3A24-36F0-46EE-8661-26B03E50303B}" dt="2019-10-29T15:05:45.228" v="10109" actId="20577"/>
        <pc:sldMkLst>
          <pc:docMk/>
          <pc:sldMk cId="0" sldId="260"/>
        </pc:sldMkLst>
        <pc:spChg chg="del">
          <ac:chgData name="Kathleen O'Brien" userId="872af46c-d8f8-4f0f-b917-30299ae5c31e" providerId="ADAL" clId="{820B3A24-36F0-46EE-8661-26B03E50303B}" dt="2019-10-29T12:14:25.377" v="7154" actId="478"/>
          <ac:spMkLst>
            <pc:docMk/>
            <pc:sldMk cId="0" sldId="260"/>
            <ac:spMk id="8" creationId="{10EB9C13-EF56-440F-A68E-D45BF7798579}"/>
          </ac:spMkLst>
        </pc:spChg>
        <pc:spChg chg="add">
          <ac:chgData name="Kathleen O'Brien" userId="872af46c-d8f8-4f0f-b917-30299ae5c31e" providerId="ADAL" clId="{820B3A24-36F0-46EE-8661-26B03E50303B}" dt="2019-10-29T10:49:11.597" v="6569"/>
          <ac:spMkLst>
            <pc:docMk/>
            <pc:sldMk cId="0" sldId="260"/>
            <ac:spMk id="9" creationId="{5125965D-0DD2-4DE7-9CED-313E90FA676B}"/>
          </ac:spMkLst>
        </pc:spChg>
        <pc:spChg chg="del">
          <ac:chgData name="Kathleen O'Brien" userId="872af46c-d8f8-4f0f-b917-30299ae5c31e" providerId="ADAL" clId="{820B3A24-36F0-46EE-8661-26B03E50303B}" dt="2019-10-01T13:45:27.206" v="2168" actId="478"/>
          <ac:spMkLst>
            <pc:docMk/>
            <pc:sldMk cId="0" sldId="260"/>
            <ac:spMk id="9" creationId="{889236B3-D343-42E2-BE08-4298E3A8EC41}"/>
          </ac:spMkLst>
        </pc:spChg>
        <pc:spChg chg="add">
          <ac:chgData name="Kathleen O'Brien" userId="872af46c-d8f8-4f0f-b917-30299ae5c31e" providerId="ADAL" clId="{820B3A24-36F0-46EE-8661-26B03E50303B}" dt="2019-10-29T12:14:30.796" v="7157"/>
          <ac:spMkLst>
            <pc:docMk/>
            <pc:sldMk cId="0" sldId="260"/>
            <ac:spMk id="11" creationId="{6823C38E-0C2E-4457-8FFD-41681F1A0BD3}"/>
          </ac:spMkLst>
        </pc:spChg>
        <pc:spChg chg="mod">
          <ac:chgData name="Kathleen O'Brien" userId="872af46c-d8f8-4f0f-b917-30299ae5c31e" providerId="ADAL" clId="{820B3A24-36F0-46EE-8661-26B03E50303B}" dt="2019-10-29T10:27:43.214" v="6341" actId="255"/>
          <ac:spMkLst>
            <pc:docMk/>
            <pc:sldMk cId="0" sldId="260"/>
            <ac:spMk id="7170" creationId="{4F5A1660-14A5-4686-9462-9B8793291309}"/>
          </ac:spMkLst>
        </pc:spChg>
        <pc:spChg chg="mod">
          <ac:chgData name="Kathleen O'Brien" userId="872af46c-d8f8-4f0f-b917-30299ae5c31e" providerId="ADAL" clId="{820B3A24-36F0-46EE-8661-26B03E50303B}" dt="2019-10-29T12:27:20.367" v="7331" actId="1035"/>
          <ac:spMkLst>
            <pc:docMk/>
            <pc:sldMk cId="0" sldId="260"/>
            <ac:spMk id="7171" creationId="{0FAC0415-8E8B-40F8-A943-65DB95610C7F}"/>
          </ac:spMkLst>
        </pc:spChg>
        <pc:spChg chg="del mod">
          <ac:chgData name="Kathleen O'Brien" userId="872af46c-d8f8-4f0f-b917-30299ae5c31e" providerId="ADAL" clId="{820B3A24-36F0-46EE-8661-26B03E50303B}" dt="2019-10-29T10:49:03.306" v="6568" actId="478"/>
          <ac:spMkLst>
            <pc:docMk/>
            <pc:sldMk cId="0" sldId="260"/>
            <ac:spMk id="7173" creationId="{413BE834-9FED-4633-BDDF-C0E6BFD53F87}"/>
          </ac:spMkLst>
        </pc:spChg>
        <pc:picChg chg="add del">
          <ac:chgData name="Kathleen O'Brien" userId="872af46c-d8f8-4f0f-b917-30299ae5c31e" providerId="ADAL" clId="{820B3A24-36F0-46EE-8661-26B03E50303B}" dt="2019-10-29T12:14:29.174" v="7156"/>
          <ac:picMkLst>
            <pc:docMk/>
            <pc:sldMk cId="0" sldId="260"/>
            <ac:picMk id="2" creationId="{C1DE2873-AAEC-42BA-AF6E-38649D86659E}"/>
          </ac:picMkLst>
        </pc:picChg>
        <pc:picChg chg="add mod">
          <ac:chgData name="Kathleen O'Brien" userId="872af46c-d8f8-4f0f-b917-30299ae5c31e" providerId="ADAL" clId="{820B3A24-36F0-46EE-8661-26B03E50303B}" dt="2019-10-23T12:51:01.261" v="4137" actId="692"/>
          <ac:picMkLst>
            <pc:docMk/>
            <pc:sldMk cId="0" sldId="260"/>
            <ac:picMk id="10" creationId="{B288C097-6FF9-473C-BC7A-3A42B9B6045D}"/>
          </ac:picMkLst>
        </pc:picChg>
        <pc:picChg chg="add">
          <ac:chgData name="Kathleen O'Brien" userId="872af46c-d8f8-4f0f-b917-30299ae5c31e" providerId="ADAL" clId="{820B3A24-36F0-46EE-8661-26B03E50303B}" dt="2019-10-29T12:14:30.796" v="7157"/>
          <ac:picMkLst>
            <pc:docMk/>
            <pc:sldMk cId="0" sldId="260"/>
            <ac:picMk id="12" creationId="{2D9291F3-A50D-4226-83B1-FC6F8478E12F}"/>
          </ac:picMkLst>
        </pc:picChg>
        <pc:picChg chg="del">
          <ac:chgData name="Kathleen O'Brien" userId="872af46c-d8f8-4f0f-b917-30299ae5c31e" providerId="ADAL" clId="{820B3A24-36F0-46EE-8661-26B03E50303B}" dt="2019-10-01T13:45:27.836" v="2169" actId="478"/>
          <ac:picMkLst>
            <pc:docMk/>
            <pc:sldMk cId="0" sldId="260"/>
            <ac:picMk id="7175" creationId="{29949C2F-622E-4E40-9EBF-618FC6F60641}"/>
          </ac:picMkLst>
        </pc:picChg>
      </pc:sldChg>
      <pc:sldChg chg="addSp delSp modSp modNotesTx">
        <pc:chgData name="Kathleen O'Brien" userId="872af46c-d8f8-4f0f-b917-30299ae5c31e" providerId="ADAL" clId="{820B3A24-36F0-46EE-8661-26B03E50303B}" dt="2019-10-30T10:40:53.294" v="11753"/>
        <pc:sldMkLst>
          <pc:docMk/>
          <pc:sldMk cId="0" sldId="261"/>
        </pc:sldMkLst>
        <pc:spChg chg="mod">
          <ac:chgData name="Kathleen O'Brien" userId="872af46c-d8f8-4f0f-b917-30299ae5c31e" providerId="ADAL" clId="{820B3A24-36F0-46EE-8661-26B03E50303B}" dt="2019-10-29T15:02:15.011" v="10033" actId="20577"/>
          <ac:spMkLst>
            <pc:docMk/>
            <pc:sldMk cId="0" sldId="261"/>
            <ac:spMk id="5" creationId="{90574976-035E-4F26-A19B-7AB6997BC4DA}"/>
          </ac:spMkLst>
        </pc:spChg>
        <pc:spChg chg="del">
          <ac:chgData name="Kathleen O'Brien" userId="872af46c-d8f8-4f0f-b917-30299ae5c31e" providerId="ADAL" clId="{820B3A24-36F0-46EE-8661-26B03E50303B}" dt="2019-10-01T11:59:11.823" v="910" actId="478"/>
          <ac:spMkLst>
            <pc:docMk/>
            <pc:sldMk cId="0" sldId="261"/>
            <ac:spMk id="12" creationId="{2684076D-1795-41E5-8E53-F91BEF6528F1}"/>
          </ac:spMkLst>
        </pc:spChg>
        <pc:spChg chg="mod">
          <ac:chgData name="Kathleen O'Brien" userId="872af46c-d8f8-4f0f-b917-30299ae5c31e" providerId="ADAL" clId="{820B3A24-36F0-46EE-8661-26B03E50303B}" dt="2019-10-30T10:40:53.294" v="11753"/>
          <ac:spMkLst>
            <pc:docMk/>
            <pc:sldMk cId="0" sldId="261"/>
            <ac:spMk id="12" creationId="{BA3C4F2F-6CE7-4A03-ABED-2D13955B6DD9}"/>
          </ac:spMkLst>
        </pc:spChg>
        <pc:spChg chg="mod">
          <ac:chgData name="Kathleen O'Brien" userId="872af46c-d8f8-4f0f-b917-30299ae5c31e" providerId="ADAL" clId="{820B3A24-36F0-46EE-8661-26B03E50303B}" dt="2019-10-29T12:29:30.968" v="7346" actId="113"/>
          <ac:spMkLst>
            <pc:docMk/>
            <pc:sldMk cId="0" sldId="261"/>
            <ac:spMk id="8194" creationId="{4573C911-7396-498A-BEF8-9855E2655890}"/>
          </ac:spMkLst>
        </pc:spChg>
        <pc:spChg chg="mod">
          <ac:chgData name="Kathleen O'Brien" userId="872af46c-d8f8-4f0f-b917-30299ae5c31e" providerId="ADAL" clId="{820B3A24-36F0-46EE-8661-26B03E50303B}" dt="2019-10-29T10:49:25.337" v="6571" actId="255"/>
          <ac:spMkLst>
            <pc:docMk/>
            <pc:sldMk cId="0" sldId="261"/>
            <ac:spMk id="8197" creationId="{ACF14246-5D4B-444A-BD7E-BC6F84E6EB75}"/>
          </ac:spMkLst>
        </pc:spChg>
        <pc:grpChg chg="add">
          <ac:chgData name="Kathleen O'Brien" userId="872af46c-d8f8-4f0f-b917-30299ae5c31e" providerId="ADAL" clId="{820B3A24-36F0-46EE-8661-26B03E50303B}" dt="2019-10-29T12:17:59.293" v="7207"/>
          <ac:grpSpMkLst>
            <pc:docMk/>
            <pc:sldMk cId="0" sldId="261"/>
            <ac:grpSpMk id="10" creationId="{A2AF0BE6-FBEE-42E6-8AB8-DE3299F80792}"/>
          </ac:grpSpMkLst>
        </pc:grpChg>
        <pc:grpChg chg="del">
          <ac:chgData name="Kathleen O'Brien" userId="872af46c-d8f8-4f0f-b917-30299ae5c31e" providerId="ADAL" clId="{820B3A24-36F0-46EE-8661-26B03E50303B}" dt="2019-10-29T12:17:57.687" v="7206" actId="478"/>
          <ac:grpSpMkLst>
            <pc:docMk/>
            <pc:sldMk cId="0" sldId="261"/>
            <ac:grpSpMk id="8196" creationId="{3085C404-1086-436F-94CA-80558C92CFC6}"/>
          </ac:grpSpMkLst>
        </pc:grpChg>
        <pc:picChg chg="add del mod">
          <ac:chgData name="Kathleen O'Brien" userId="872af46c-d8f8-4f0f-b917-30299ae5c31e" providerId="ADAL" clId="{820B3A24-36F0-46EE-8661-26B03E50303B}" dt="2019-10-01T11:59:55.755" v="917"/>
          <ac:picMkLst>
            <pc:docMk/>
            <pc:sldMk cId="0" sldId="261"/>
            <ac:picMk id="13" creationId="{5A84C7CA-CBB8-450E-909F-1BF4DA969DA5}"/>
          </ac:picMkLst>
        </pc:picChg>
        <pc:picChg chg="add">
          <ac:chgData name="Kathleen O'Brien" userId="872af46c-d8f8-4f0f-b917-30299ae5c31e" providerId="ADAL" clId="{820B3A24-36F0-46EE-8661-26B03E50303B}" dt="2019-10-29T12:17:59.293" v="7207"/>
          <ac:picMkLst>
            <pc:docMk/>
            <pc:sldMk cId="0" sldId="261"/>
            <ac:picMk id="13" creationId="{BEBCAFEC-AAB2-486F-8188-0E8446E626AF}"/>
          </ac:picMkLst>
        </pc:picChg>
        <pc:picChg chg="add del">
          <ac:chgData name="Kathleen O'Brien" userId="872af46c-d8f8-4f0f-b917-30299ae5c31e" providerId="ADAL" clId="{820B3A24-36F0-46EE-8661-26B03E50303B}" dt="2019-10-01T13:53:45.461" v="2305"/>
          <ac:picMkLst>
            <pc:docMk/>
            <pc:sldMk cId="0" sldId="261"/>
            <ac:picMk id="14" creationId="{8B381CDE-6569-4D16-8379-EA551CE1AA22}"/>
          </ac:picMkLst>
        </pc:picChg>
        <pc:picChg chg="add mod">
          <ac:chgData name="Kathleen O'Brien" userId="872af46c-d8f8-4f0f-b917-30299ae5c31e" providerId="ADAL" clId="{820B3A24-36F0-46EE-8661-26B03E50303B}" dt="2019-10-23T12:51:07.709" v="4138" actId="692"/>
          <ac:picMkLst>
            <pc:docMk/>
            <pc:sldMk cId="0" sldId="261"/>
            <ac:picMk id="15" creationId="{6D4F1C44-6DE4-4BC9-B0E9-FDF9108B5F10}"/>
          </ac:picMkLst>
        </pc:picChg>
        <pc:picChg chg="del">
          <ac:chgData name="Kathleen O'Brien" userId="872af46c-d8f8-4f0f-b917-30299ae5c31e" providerId="ADAL" clId="{820B3A24-36F0-46EE-8661-26B03E50303B}" dt="2019-10-01T11:59:06.973" v="908" actId="478"/>
          <ac:picMkLst>
            <pc:docMk/>
            <pc:sldMk cId="0" sldId="261"/>
            <ac:picMk id="8199" creationId="{15C91722-9053-4B97-BDDA-9080FF279E6D}"/>
          </ac:picMkLst>
        </pc:picChg>
        <pc:picChg chg="del">
          <ac:chgData name="Kathleen O'Brien" userId="872af46c-d8f8-4f0f-b917-30299ae5c31e" providerId="ADAL" clId="{820B3A24-36F0-46EE-8661-26B03E50303B}" dt="2019-10-01T12:00:38.044" v="932" actId="478"/>
          <ac:picMkLst>
            <pc:docMk/>
            <pc:sldMk cId="0" sldId="261"/>
            <ac:picMk id="8200" creationId="{4403EAF8-B8D0-4EFE-893E-5864EF1B9391}"/>
          </ac:picMkLst>
        </pc:picChg>
      </pc:sldChg>
      <pc:sldChg chg="addSp delSp modSp">
        <pc:chgData name="Kathleen O'Brien" userId="872af46c-d8f8-4f0f-b917-30299ae5c31e" providerId="ADAL" clId="{820B3A24-36F0-46EE-8661-26B03E50303B}" dt="2019-10-29T14:50:09.262" v="9993" actId="313"/>
        <pc:sldMkLst>
          <pc:docMk/>
          <pc:sldMk cId="0" sldId="263"/>
        </pc:sldMkLst>
        <pc:spChg chg="del">
          <ac:chgData name="Kathleen O'Brien" userId="872af46c-d8f8-4f0f-b917-30299ae5c31e" providerId="ADAL" clId="{820B3A24-36F0-46EE-8661-26B03E50303B}" dt="2019-10-29T12:14:34.798" v="7158" actId="478"/>
          <ac:spMkLst>
            <pc:docMk/>
            <pc:sldMk cId="0" sldId="263"/>
            <ac:spMk id="7" creationId="{B2BBCED3-4725-4B37-B675-34A11822D11B}"/>
          </ac:spMkLst>
        </pc:spChg>
        <pc:spChg chg="add">
          <ac:chgData name="Kathleen O'Brien" userId="872af46c-d8f8-4f0f-b917-30299ae5c31e" providerId="ADAL" clId="{820B3A24-36F0-46EE-8661-26B03E50303B}" dt="2019-10-29T10:49:43.776" v="6573"/>
          <ac:spMkLst>
            <pc:docMk/>
            <pc:sldMk cId="0" sldId="263"/>
            <ac:spMk id="8" creationId="{3402F564-C055-4965-AC3A-6AB1232C88FF}"/>
          </ac:spMkLst>
        </pc:spChg>
        <pc:spChg chg="add">
          <ac:chgData name="Kathleen O'Brien" userId="872af46c-d8f8-4f0f-b917-30299ae5c31e" providerId="ADAL" clId="{820B3A24-36F0-46EE-8661-26B03E50303B}" dt="2019-10-29T12:14:39.862" v="7161"/>
          <ac:spMkLst>
            <pc:docMk/>
            <pc:sldMk cId="0" sldId="263"/>
            <ac:spMk id="9" creationId="{0A75B0D5-0237-43F9-BA45-06026A70ACF6}"/>
          </ac:spMkLst>
        </pc:spChg>
        <pc:spChg chg="del">
          <ac:chgData name="Kathleen O'Brien" userId="872af46c-d8f8-4f0f-b917-30299ae5c31e" providerId="ADAL" clId="{820B3A24-36F0-46EE-8661-26B03E50303B}" dt="2019-10-01T11:59:47.982" v="916" actId="478"/>
          <ac:spMkLst>
            <pc:docMk/>
            <pc:sldMk cId="0" sldId="263"/>
            <ac:spMk id="9" creationId="{8299ABD6-754F-4A90-8910-4FB7C1353FC2}"/>
          </ac:spMkLst>
        </pc:spChg>
        <pc:spChg chg="mod">
          <ac:chgData name="Kathleen O'Brien" userId="872af46c-d8f8-4f0f-b917-30299ae5c31e" providerId="ADAL" clId="{820B3A24-36F0-46EE-8661-26B03E50303B}" dt="2019-10-29T12:27:16.722" v="7329" actId="1035"/>
          <ac:spMkLst>
            <pc:docMk/>
            <pc:sldMk cId="0" sldId="263"/>
            <ac:spMk id="9218" creationId="{0C63AC88-83D4-4200-B4AB-8F60706B7045}"/>
          </ac:spMkLst>
        </pc:spChg>
        <pc:spChg chg="mod">
          <ac:chgData name="Kathleen O'Brien" userId="872af46c-d8f8-4f0f-b917-30299ae5c31e" providerId="ADAL" clId="{820B3A24-36F0-46EE-8661-26B03E50303B}" dt="2019-10-29T14:50:09.262" v="9993" actId="313"/>
          <ac:spMkLst>
            <pc:docMk/>
            <pc:sldMk cId="0" sldId="263"/>
            <ac:spMk id="9219" creationId="{C5E19F82-ABB3-410B-8302-BB0F5EDD1E69}"/>
          </ac:spMkLst>
        </pc:spChg>
        <pc:spChg chg="del">
          <ac:chgData name="Kathleen O'Brien" userId="872af46c-d8f8-4f0f-b917-30299ae5c31e" providerId="ADAL" clId="{820B3A24-36F0-46EE-8661-26B03E50303B}" dt="2019-10-29T10:49:36.701" v="6572" actId="478"/>
          <ac:spMkLst>
            <pc:docMk/>
            <pc:sldMk cId="0" sldId="263"/>
            <ac:spMk id="9221" creationId="{A46D349B-CEC2-48D9-8963-9476E6AA4395}"/>
          </ac:spMkLst>
        </pc:spChg>
        <pc:picChg chg="add del">
          <ac:chgData name="Kathleen O'Brien" userId="872af46c-d8f8-4f0f-b917-30299ae5c31e" providerId="ADAL" clId="{820B3A24-36F0-46EE-8661-26B03E50303B}" dt="2019-10-29T12:14:38.315" v="7160"/>
          <ac:picMkLst>
            <pc:docMk/>
            <pc:sldMk cId="0" sldId="263"/>
            <ac:picMk id="2" creationId="{33603743-FDB7-48BA-BC4D-45D09A47090A}"/>
          </ac:picMkLst>
        </pc:picChg>
        <pc:picChg chg="add">
          <ac:chgData name="Kathleen O'Brien" userId="872af46c-d8f8-4f0f-b917-30299ae5c31e" providerId="ADAL" clId="{820B3A24-36F0-46EE-8661-26B03E50303B}" dt="2019-10-29T12:14:39.862" v="7161"/>
          <ac:picMkLst>
            <pc:docMk/>
            <pc:sldMk cId="0" sldId="263"/>
            <ac:picMk id="10" creationId="{C90D919B-7A92-4316-85AF-236DD1DB24A7}"/>
          </ac:picMkLst>
        </pc:picChg>
        <pc:picChg chg="add del mod">
          <ac:chgData name="Kathleen O'Brien" userId="872af46c-d8f8-4f0f-b917-30299ae5c31e" providerId="ADAL" clId="{820B3A24-36F0-46EE-8661-26B03E50303B}" dt="2019-10-01T14:05:35.928" v="2491" actId="478"/>
          <ac:picMkLst>
            <pc:docMk/>
            <pc:sldMk cId="0" sldId="263"/>
            <ac:picMk id="10" creationId="{D7EDC763-D465-4E4C-95BB-DB018FB0E44E}"/>
          </ac:picMkLst>
        </pc:picChg>
        <pc:picChg chg="add mod">
          <ac:chgData name="Kathleen O'Brien" userId="872af46c-d8f8-4f0f-b917-30299ae5c31e" providerId="ADAL" clId="{820B3A24-36F0-46EE-8661-26B03E50303B}" dt="2019-10-23T12:51:13.686" v="4139" actId="692"/>
          <ac:picMkLst>
            <pc:docMk/>
            <pc:sldMk cId="0" sldId="263"/>
            <ac:picMk id="11" creationId="{8CB986EF-3C61-40D4-948B-F9787E178A41}"/>
          </ac:picMkLst>
        </pc:picChg>
        <pc:picChg chg="del">
          <ac:chgData name="Kathleen O'Brien" userId="872af46c-d8f8-4f0f-b917-30299ae5c31e" providerId="ADAL" clId="{820B3A24-36F0-46EE-8661-26B03E50303B}" dt="2019-10-01T11:59:46.396" v="915" actId="478"/>
          <ac:picMkLst>
            <pc:docMk/>
            <pc:sldMk cId="0" sldId="263"/>
            <ac:picMk id="9223" creationId="{706DF6F1-003D-4FB1-B151-400DCAA3ED0C}"/>
          </ac:picMkLst>
        </pc:picChg>
      </pc:sldChg>
      <pc:sldChg chg="addSp delSp modSp modNotesTx">
        <pc:chgData name="Kathleen O'Brien" userId="872af46c-d8f8-4f0f-b917-30299ae5c31e" providerId="ADAL" clId="{820B3A24-36F0-46EE-8661-26B03E50303B}" dt="2019-10-30T10:41:02.138" v="11754"/>
        <pc:sldMkLst>
          <pc:docMk/>
          <pc:sldMk cId="0" sldId="264"/>
        </pc:sldMkLst>
        <pc:spChg chg="mod">
          <ac:chgData name="Kathleen O'Brien" userId="872af46c-d8f8-4f0f-b917-30299ae5c31e" providerId="ADAL" clId="{820B3A24-36F0-46EE-8661-26B03E50303B}" dt="2019-10-29T14:52:08.700" v="10017" actId="313"/>
          <ac:spMkLst>
            <pc:docMk/>
            <pc:sldMk cId="0" sldId="264"/>
            <ac:spMk id="5" creationId="{CD826399-74F2-4D64-80CC-88A03FA8CC9E}"/>
          </ac:spMkLst>
        </pc:spChg>
        <pc:spChg chg="mod">
          <ac:chgData name="Kathleen O'Brien" userId="872af46c-d8f8-4f0f-b917-30299ae5c31e" providerId="ADAL" clId="{820B3A24-36F0-46EE-8661-26B03E50303B}" dt="2019-10-30T10:41:02.138" v="11754"/>
          <ac:spMkLst>
            <pc:docMk/>
            <pc:sldMk cId="0" sldId="264"/>
            <ac:spMk id="12" creationId="{197BA150-7DEB-4219-BEFF-7534E85270BE}"/>
          </ac:spMkLst>
        </pc:spChg>
        <pc:spChg chg="mod">
          <ac:chgData name="Kathleen O'Brien" userId="872af46c-d8f8-4f0f-b917-30299ae5c31e" providerId="ADAL" clId="{820B3A24-36F0-46EE-8661-26B03E50303B}" dt="2019-10-29T12:29:51.819" v="7349" actId="113"/>
          <ac:spMkLst>
            <pc:docMk/>
            <pc:sldMk cId="0" sldId="264"/>
            <ac:spMk id="10242" creationId="{A28156EF-4903-4422-BD7E-D9CD97848D1D}"/>
          </ac:spMkLst>
        </pc:spChg>
        <pc:spChg chg="mod">
          <ac:chgData name="Kathleen O'Brien" userId="872af46c-d8f8-4f0f-b917-30299ae5c31e" providerId="ADAL" clId="{820B3A24-36F0-46EE-8661-26B03E50303B}" dt="2019-10-29T10:50:16.406" v="6579" actId="14100"/>
          <ac:spMkLst>
            <pc:docMk/>
            <pc:sldMk cId="0" sldId="264"/>
            <ac:spMk id="10245" creationId="{B1905D57-2592-4502-93FC-76114134D802}"/>
          </ac:spMkLst>
        </pc:spChg>
        <pc:grpChg chg="add">
          <ac:chgData name="Kathleen O'Brien" userId="872af46c-d8f8-4f0f-b917-30299ae5c31e" providerId="ADAL" clId="{820B3A24-36F0-46EE-8661-26B03E50303B}" dt="2019-10-29T12:18:04.035" v="7209"/>
          <ac:grpSpMkLst>
            <pc:docMk/>
            <pc:sldMk cId="0" sldId="264"/>
            <ac:grpSpMk id="10" creationId="{5C7FE894-A0F6-499D-BEA1-75B55491DF30}"/>
          </ac:grpSpMkLst>
        </pc:grpChg>
        <pc:grpChg chg="del">
          <ac:chgData name="Kathleen O'Brien" userId="872af46c-d8f8-4f0f-b917-30299ae5c31e" providerId="ADAL" clId="{820B3A24-36F0-46EE-8661-26B03E50303B}" dt="2019-10-29T12:18:02.628" v="7208" actId="478"/>
          <ac:grpSpMkLst>
            <pc:docMk/>
            <pc:sldMk cId="0" sldId="264"/>
            <ac:grpSpMk id="10244" creationId="{DA16108E-B82E-4EC7-8A6D-431CD3DA8B6B}"/>
          </ac:grpSpMkLst>
        </pc:grpChg>
        <pc:picChg chg="mod">
          <ac:chgData name="Kathleen O'Brien" userId="872af46c-d8f8-4f0f-b917-30299ae5c31e" providerId="ADAL" clId="{820B3A24-36F0-46EE-8661-26B03E50303B}" dt="2019-10-23T12:51:19.654" v="4140" actId="692"/>
          <ac:picMkLst>
            <pc:docMk/>
            <pc:sldMk cId="0" sldId="264"/>
            <ac:picMk id="4" creationId="{00000000-0000-0000-0000-000000000000}"/>
          </ac:picMkLst>
        </pc:picChg>
        <pc:picChg chg="add">
          <ac:chgData name="Kathleen O'Brien" userId="872af46c-d8f8-4f0f-b917-30299ae5c31e" providerId="ADAL" clId="{820B3A24-36F0-46EE-8661-26B03E50303B}" dt="2019-10-29T12:18:04.035" v="7209"/>
          <ac:picMkLst>
            <pc:docMk/>
            <pc:sldMk cId="0" sldId="264"/>
            <ac:picMk id="13" creationId="{BA3E4740-BE9A-40BD-9435-2129A1BD5D01}"/>
          </ac:picMkLst>
        </pc:picChg>
      </pc:sldChg>
      <pc:sldChg chg="addSp delSp modSp ord">
        <pc:chgData name="Kathleen O'Brien" userId="872af46c-d8f8-4f0f-b917-30299ae5c31e" providerId="ADAL" clId="{820B3A24-36F0-46EE-8661-26B03E50303B}" dt="2019-10-29T12:27:11.979" v="7327" actId="1035"/>
        <pc:sldMkLst>
          <pc:docMk/>
          <pc:sldMk cId="0" sldId="265"/>
        </pc:sldMkLst>
        <pc:spChg chg="del">
          <ac:chgData name="Kathleen O'Brien" userId="872af46c-d8f8-4f0f-b917-30299ae5c31e" providerId="ADAL" clId="{820B3A24-36F0-46EE-8661-26B03E50303B}" dt="2019-10-29T12:14:45.639" v="7162" actId="478"/>
          <ac:spMkLst>
            <pc:docMk/>
            <pc:sldMk cId="0" sldId="265"/>
            <ac:spMk id="7" creationId="{6CC9419F-1CF4-4807-AA95-554F265446CC}"/>
          </ac:spMkLst>
        </pc:spChg>
        <pc:spChg chg="add">
          <ac:chgData name="Kathleen O'Brien" userId="872af46c-d8f8-4f0f-b917-30299ae5c31e" providerId="ADAL" clId="{820B3A24-36F0-46EE-8661-26B03E50303B}" dt="2019-10-29T10:50:31.097" v="6581"/>
          <ac:spMkLst>
            <pc:docMk/>
            <pc:sldMk cId="0" sldId="265"/>
            <ac:spMk id="9" creationId="{A1831A60-25E7-4420-9C88-1DE2BFE0F7A7}"/>
          </ac:spMkLst>
        </pc:spChg>
        <pc:spChg chg="add">
          <ac:chgData name="Kathleen O'Brien" userId="872af46c-d8f8-4f0f-b917-30299ae5c31e" providerId="ADAL" clId="{820B3A24-36F0-46EE-8661-26B03E50303B}" dt="2019-10-29T12:14:47.892" v="7163"/>
          <ac:spMkLst>
            <pc:docMk/>
            <pc:sldMk cId="0" sldId="265"/>
            <ac:spMk id="10" creationId="{BD76E2D9-1163-4D96-833D-69AF6C81AD60}"/>
          </ac:spMkLst>
        </pc:spChg>
        <pc:spChg chg="mod">
          <ac:chgData name="Kathleen O'Brien" userId="872af46c-d8f8-4f0f-b917-30299ae5c31e" providerId="ADAL" clId="{820B3A24-36F0-46EE-8661-26B03E50303B}" dt="2019-10-29T10:31:16.413" v="6360" actId="113"/>
          <ac:spMkLst>
            <pc:docMk/>
            <pc:sldMk cId="0" sldId="265"/>
            <ac:spMk id="11266" creationId="{1E18C4C1-3A21-4350-B35B-2394FEDDC214}"/>
          </ac:spMkLst>
        </pc:spChg>
        <pc:spChg chg="mod">
          <ac:chgData name="Kathleen O'Brien" userId="872af46c-d8f8-4f0f-b917-30299ae5c31e" providerId="ADAL" clId="{820B3A24-36F0-46EE-8661-26B03E50303B}" dt="2019-10-29T12:27:11.979" v="7327" actId="1035"/>
          <ac:spMkLst>
            <pc:docMk/>
            <pc:sldMk cId="0" sldId="265"/>
            <ac:spMk id="11267" creationId="{D5ED096D-CF25-4A88-A0DC-441942BDD0C7}"/>
          </ac:spMkLst>
        </pc:spChg>
        <pc:spChg chg="del">
          <ac:chgData name="Kathleen O'Brien" userId="872af46c-d8f8-4f0f-b917-30299ae5c31e" providerId="ADAL" clId="{820B3A24-36F0-46EE-8661-26B03E50303B}" dt="2019-10-29T10:50:24.730" v="6580" actId="478"/>
          <ac:spMkLst>
            <pc:docMk/>
            <pc:sldMk cId="0" sldId="265"/>
            <ac:spMk id="11269" creationId="{724991AC-9DBE-4EC4-BF60-0A1AA80054FC}"/>
          </ac:spMkLst>
        </pc:spChg>
        <pc:picChg chg="mod">
          <ac:chgData name="Kathleen O'Brien" userId="872af46c-d8f8-4f0f-b917-30299ae5c31e" providerId="ADAL" clId="{820B3A24-36F0-46EE-8661-26B03E50303B}" dt="2019-10-29T10:31:30.160" v="6374" actId="1037"/>
          <ac:picMkLst>
            <pc:docMk/>
            <pc:sldMk cId="0" sldId="265"/>
            <ac:picMk id="3" creationId="{00000000-0000-0000-0000-000000000000}"/>
          </ac:picMkLst>
        </pc:picChg>
        <pc:picChg chg="add">
          <ac:chgData name="Kathleen O'Brien" userId="872af46c-d8f8-4f0f-b917-30299ae5c31e" providerId="ADAL" clId="{820B3A24-36F0-46EE-8661-26B03E50303B}" dt="2019-10-29T12:14:47.892" v="7163"/>
          <ac:picMkLst>
            <pc:docMk/>
            <pc:sldMk cId="0" sldId="265"/>
            <ac:picMk id="11" creationId="{BAF20B54-0FD8-4A37-BEBA-C13A38EF23B3}"/>
          </ac:picMkLst>
        </pc:picChg>
        <pc:picChg chg="mod">
          <ac:chgData name="Kathleen O'Brien" userId="872af46c-d8f8-4f0f-b917-30299ae5c31e" providerId="ADAL" clId="{820B3A24-36F0-46EE-8661-26B03E50303B}" dt="2019-10-23T12:51:29.981" v="4141" actId="692"/>
          <ac:picMkLst>
            <pc:docMk/>
            <pc:sldMk cId="0" sldId="265"/>
            <ac:picMk id="12" creationId="{00000000-0000-0000-0000-000000000000}"/>
          </ac:picMkLst>
        </pc:picChg>
      </pc:sldChg>
      <pc:sldChg chg="addSp delSp modSp">
        <pc:chgData name="Kathleen O'Brien" userId="872af46c-d8f8-4f0f-b917-30299ae5c31e" providerId="ADAL" clId="{820B3A24-36F0-46EE-8661-26B03E50303B}" dt="2019-10-30T10:41:12.782" v="11755"/>
        <pc:sldMkLst>
          <pc:docMk/>
          <pc:sldMk cId="0" sldId="266"/>
        </pc:sldMkLst>
        <pc:spChg chg="mod">
          <ac:chgData name="Kathleen O'Brien" userId="872af46c-d8f8-4f0f-b917-30299ae5c31e" providerId="ADAL" clId="{820B3A24-36F0-46EE-8661-26B03E50303B}" dt="2019-10-29T10:32:01.488" v="6380" actId="20577"/>
          <ac:spMkLst>
            <pc:docMk/>
            <pc:sldMk cId="0" sldId="266"/>
            <ac:spMk id="5" creationId="{2D2A0408-C299-41CA-A1D7-29086F8A9BFC}"/>
          </ac:spMkLst>
        </pc:spChg>
        <pc:spChg chg="mod">
          <ac:chgData name="Kathleen O'Brien" userId="872af46c-d8f8-4f0f-b917-30299ae5c31e" providerId="ADAL" clId="{820B3A24-36F0-46EE-8661-26B03E50303B}" dt="2019-10-29T12:31:19.057" v="7352" actId="113"/>
          <ac:spMkLst>
            <pc:docMk/>
            <pc:sldMk cId="0" sldId="266"/>
            <ac:spMk id="12290" creationId="{01F80153-51A5-495B-9444-CCD6DA8BA417}"/>
          </ac:spMkLst>
        </pc:spChg>
        <pc:spChg chg="mod">
          <ac:chgData name="Kathleen O'Brien" userId="872af46c-d8f8-4f0f-b917-30299ae5c31e" providerId="ADAL" clId="{820B3A24-36F0-46EE-8661-26B03E50303B}" dt="2019-10-29T10:50:53.563" v="6585" actId="255"/>
          <ac:spMkLst>
            <pc:docMk/>
            <pc:sldMk cId="0" sldId="266"/>
            <ac:spMk id="12292" creationId="{F3C7B8A2-639B-41EA-844B-6F050BFBABB1}"/>
          </ac:spMkLst>
        </pc:spChg>
        <pc:grpChg chg="add">
          <ac:chgData name="Kathleen O'Brien" userId="872af46c-d8f8-4f0f-b917-30299ae5c31e" providerId="ADAL" clId="{820B3A24-36F0-46EE-8661-26B03E50303B}" dt="2019-10-29T12:18:09.565" v="7211"/>
          <ac:grpSpMkLst>
            <pc:docMk/>
            <pc:sldMk cId="0" sldId="266"/>
            <ac:grpSpMk id="10" creationId="{596CABA8-5814-4AAD-AF05-F10C373CDC4C}"/>
          </ac:grpSpMkLst>
        </pc:grpChg>
        <pc:grpChg chg="del">
          <ac:chgData name="Kathleen O'Brien" userId="872af46c-d8f8-4f0f-b917-30299ae5c31e" providerId="ADAL" clId="{820B3A24-36F0-46EE-8661-26B03E50303B}" dt="2019-10-29T12:18:08.293" v="7210" actId="478"/>
          <ac:grpSpMkLst>
            <pc:docMk/>
            <pc:sldMk cId="0" sldId="266"/>
            <ac:grpSpMk id="12293" creationId="{3E6AEEF9-CA8E-4DB1-A7B5-19BD2F8EBC90}"/>
          </ac:grpSpMkLst>
        </pc:grpChg>
        <pc:picChg chg="mod">
          <ac:chgData name="Kathleen O'Brien" userId="872af46c-d8f8-4f0f-b917-30299ae5c31e" providerId="ADAL" clId="{820B3A24-36F0-46EE-8661-26B03E50303B}" dt="2019-10-23T12:51:35.493" v="4142" actId="692"/>
          <ac:picMkLst>
            <pc:docMk/>
            <pc:sldMk cId="0" sldId="266"/>
            <ac:picMk id="3" creationId="{00000000-0000-0000-0000-000000000000}"/>
          </ac:picMkLst>
        </pc:picChg>
        <pc:picChg chg="mod">
          <ac:chgData name="Kathleen O'Brien" userId="872af46c-d8f8-4f0f-b917-30299ae5c31e" providerId="ADAL" clId="{820B3A24-36F0-46EE-8661-26B03E50303B}" dt="2019-10-30T10:41:12.782" v="11755"/>
          <ac:picMkLst>
            <pc:docMk/>
            <pc:sldMk cId="0" sldId="266"/>
            <ac:picMk id="11" creationId="{D0EC1251-B544-4BA4-8DA8-6CEA83226472}"/>
          </ac:picMkLst>
        </pc:picChg>
        <pc:picChg chg="add">
          <ac:chgData name="Kathleen O'Brien" userId="872af46c-d8f8-4f0f-b917-30299ae5c31e" providerId="ADAL" clId="{820B3A24-36F0-46EE-8661-26B03E50303B}" dt="2019-10-29T12:18:09.565" v="7211"/>
          <ac:picMkLst>
            <pc:docMk/>
            <pc:sldMk cId="0" sldId="266"/>
            <ac:picMk id="13" creationId="{196C7DCD-D3D0-492E-A369-84445292740B}"/>
          </ac:picMkLst>
        </pc:picChg>
      </pc:sldChg>
      <pc:sldChg chg="addSp delSp modSp modNotesTx">
        <pc:chgData name="Kathleen O'Brien" userId="872af46c-d8f8-4f0f-b917-30299ae5c31e" providerId="ADAL" clId="{820B3A24-36F0-46EE-8661-26B03E50303B}" dt="2019-10-29T15:52:52.870" v="10848" actId="6549"/>
        <pc:sldMkLst>
          <pc:docMk/>
          <pc:sldMk cId="0" sldId="267"/>
        </pc:sldMkLst>
        <pc:spChg chg="add">
          <ac:chgData name="Kathleen O'Brien" userId="872af46c-d8f8-4f0f-b917-30299ae5c31e" providerId="ADAL" clId="{820B3A24-36F0-46EE-8661-26B03E50303B}" dt="2019-10-29T10:51:06.110" v="6587"/>
          <ac:spMkLst>
            <pc:docMk/>
            <pc:sldMk cId="0" sldId="267"/>
            <ac:spMk id="8" creationId="{66A7F3B9-EEBA-438F-844C-379C753C3734}"/>
          </ac:spMkLst>
        </pc:spChg>
        <pc:spChg chg="add">
          <ac:chgData name="Kathleen O'Brien" userId="872af46c-d8f8-4f0f-b917-30299ae5c31e" providerId="ADAL" clId="{820B3A24-36F0-46EE-8661-26B03E50303B}" dt="2019-10-29T12:14:52.661" v="7165"/>
          <ac:spMkLst>
            <pc:docMk/>
            <pc:sldMk cId="0" sldId="267"/>
            <ac:spMk id="11" creationId="{21D69B7F-2C39-450B-80A0-E5FA0FFA272F}"/>
          </ac:spMkLst>
        </pc:spChg>
        <pc:spChg chg="del">
          <ac:chgData name="Kathleen O'Brien" userId="872af46c-d8f8-4f0f-b917-30299ae5c31e" providerId="ADAL" clId="{820B3A24-36F0-46EE-8661-26B03E50303B}" dt="2019-10-29T12:14:51.209" v="7164" actId="478"/>
          <ac:spMkLst>
            <pc:docMk/>
            <pc:sldMk cId="0" sldId="267"/>
            <ac:spMk id="14" creationId="{5F6EADCF-9529-4588-B57D-D37C536C4B71}"/>
          </ac:spMkLst>
        </pc:spChg>
        <pc:spChg chg="mod">
          <ac:chgData name="Kathleen O'Brien" userId="872af46c-d8f8-4f0f-b917-30299ae5c31e" providerId="ADAL" clId="{820B3A24-36F0-46EE-8661-26B03E50303B}" dt="2019-10-29T12:27:08.423" v="7325" actId="1035"/>
          <ac:spMkLst>
            <pc:docMk/>
            <pc:sldMk cId="0" sldId="267"/>
            <ac:spMk id="13316" creationId="{94CBEACF-2F44-4006-8B07-E1B5D7FDF833}"/>
          </ac:spMkLst>
        </pc:spChg>
        <pc:spChg chg="del">
          <ac:chgData name="Kathleen O'Brien" userId="872af46c-d8f8-4f0f-b917-30299ae5c31e" providerId="ADAL" clId="{820B3A24-36F0-46EE-8661-26B03E50303B}" dt="2019-10-29T10:50:58.759" v="6586" actId="478"/>
          <ac:spMkLst>
            <pc:docMk/>
            <pc:sldMk cId="0" sldId="267"/>
            <ac:spMk id="13319" creationId="{813B1F95-8475-4B34-B46E-665FCCFC6929}"/>
          </ac:spMkLst>
        </pc:spChg>
        <pc:spChg chg="mod">
          <ac:chgData name="Kathleen O'Brien" userId="872af46c-d8f8-4f0f-b917-30299ae5c31e" providerId="ADAL" clId="{820B3A24-36F0-46EE-8661-26B03E50303B}" dt="2019-10-29T10:32:22.680" v="6384" actId="113"/>
          <ac:spMkLst>
            <pc:docMk/>
            <pc:sldMk cId="0" sldId="267"/>
            <ac:spMk id="21507" creationId="{944FB00C-E0A5-4D9E-86CE-2D1D903FB7C6}"/>
          </ac:spMkLst>
        </pc:spChg>
        <pc:picChg chg="mod">
          <ac:chgData name="Kathleen O'Brien" userId="872af46c-d8f8-4f0f-b917-30299ae5c31e" providerId="ADAL" clId="{820B3A24-36F0-46EE-8661-26B03E50303B}" dt="2019-10-23T12:51:45.526" v="4143" actId="692"/>
          <ac:picMkLst>
            <pc:docMk/>
            <pc:sldMk cId="0" sldId="267"/>
            <ac:picMk id="9" creationId="{00000000-0000-0000-0000-000000000000}"/>
          </ac:picMkLst>
        </pc:picChg>
        <pc:picChg chg="add">
          <ac:chgData name="Kathleen O'Brien" userId="872af46c-d8f8-4f0f-b917-30299ae5c31e" providerId="ADAL" clId="{820B3A24-36F0-46EE-8661-26B03E50303B}" dt="2019-10-29T12:14:52.661" v="7165"/>
          <ac:picMkLst>
            <pc:docMk/>
            <pc:sldMk cId="0" sldId="267"/>
            <ac:picMk id="12" creationId="{C32E9321-CE04-4441-B5C0-037135543403}"/>
          </ac:picMkLst>
        </pc:picChg>
      </pc:sldChg>
      <pc:sldChg chg="addSp delSp modSp">
        <pc:chgData name="Kathleen O'Brien" userId="872af46c-d8f8-4f0f-b917-30299ae5c31e" providerId="ADAL" clId="{820B3A24-36F0-46EE-8661-26B03E50303B}" dt="2019-10-30T10:41:24.567" v="11756"/>
        <pc:sldMkLst>
          <pc:docMk/>
          <pc:sldMk cId="0" sldId="268"/>
        </pc:sldMkLst>
        <pc:spChg chg="mod">
          <ac:chgData name="Kathleen O'Brien" userId="872af46c-d8f8-4f0f-b917-30299ae5c31e" providerId="ADAL" clId="{820B3A24-36F0-46EE-8661-26B03E50303B}" dt="2019-10-29T10:32:40.857" v="6388" actId="255"/>
          <ac:spMkLst>
            <pc:docMk/>
            <pc:sldMk cId="0" sldId="268"/>
            <ac:spMk id="13" creationId="{F0C24F55-A022-44AF-B214-C970CECDF922}"/>
          </ac:spMkLst>
        </pc:spChg>
        <pc:spChg chg="mod">
          <ac:chgData name="Kathleen O'Brien" userId="872af46c-d8f8-4f0f-b917-30299ae5c31e" providerId="ADAL" clId="{820B3A24-36F0-46EE-8661-26B03E50303B}" dt="2019-10-29T12:31:31.555" v="7355" actId="113"/>
          <ac:spMkLst>
            <pc:docMk/>
            <pc:sldMk cId="0" sldId="268"/>
            <ac:spMk id="14339" creationId="{3336EE1B-9E1E-40C2-A8A8-F0FA5C192DBB}"/>
          </ac:spMkLst>
        </pc:spChg>
        <pc:spChg chg="mod">
          <ac:chgData name="Kathleen O'Brien" userId="872af46c-d8f8-4f0f-b917-30299ae5c31e" providerId="ADAL" clId="{820B3A24-36F0-46EE-8661-26B03E50303B}" dt="2019-10-29T10:51:23.354" v="6591" actId="255"/>
          <ac:spMkLst>
            <pc:docMk/>
            <pc:sldMk cId="0" sldId="268"/>
            <ac:spMk id="14340" creationId="{581D40FC-3917-4FF6-87EA-0900A09C591E}"/>
          </ac:spMkLst>
        </pc:spChg>
        <pc:grpChg chg="add">
          <ac:chgData name="Kathleen O'Brien" userId="872af46c-d8f8-4f0f-b917-30299ae5c31e" providerId="ADAL" clId="{820B3A24-36F0-46EE-8661-26B03E50303B}" dt="2019-10-29T12:18:13.284" v="7213"/>
          <ac:grpSpMkLst>
            <pc:docMk/>
            <pc:sldMk cId="0" sldId="268"/>
            <ac:grpSpMk id="10" creationId="{B9E9DB22-ADF5-4006-BBDD-34C9B3EB6EA6}"/>
          </ac:grpSpMkLst>
        </pc:grpChg>
        <pc:grpChg chg="del">
          <ac:chgData name="Kathleen O'Brien" userId="872af46c-d8f8-4f0f-b917-30299ae5c31e" providerId="ADAL" clId="{820B3A24-36F0-46EE-8661-26B03E50303B}" dt="2019-10-29T12:18:12.222" v="7212" actId="478"/>
          <ac:grpSpMkLst>
            <pc:docMk/>
            <pc:sldMk cId="0" sldId="268"/>
            <ac:grpSpMk id="14341" creationId="{BD6A5781-1C19-4EC3-AA50-58718C5BC180}"/>
          </ac:grpSpMkLst>
        </pc:grpChg>
        <pc:picChg chg="mod">
          <ac:chgData name="Kathleen O'Brien" userId="872af46c-d8f8-4f0f-b917-30299ae5c31e" providerId="ADAL" clId="{820B3A24-36F0-46EE-8661-26B03E50303B}" dt="2019-10-30T10:41:24.567" v="11756"/>
          <ac:picMkLst>
            <pc:docMk/>
            <pc:sldMk cId="0" sldId="268"/>
            <ac:picMk id="11" creationId="{7C5875EA-57DC-49D3-AA3A-A00A1CCC7B00}"/>
          </ac:picMkLst>
        </pc:picChg>
        <pc:picChg chg="add">
          <ac:chgData name="Kathleen O'Brien" userId="872af46c-d8f8-4f0f-b917-30299ae5c31e" providerId="ADAL" clId="{820B3A24-36F0-46EE-8661-26B03E50303B}" dt="2019-10-29T12:18:13.284" v="7213"/>
          <ac:picMkLst>
            <pc:docMk/>
            <pc:sldMk cId="0" sldId="268"/>
            <ac:picMk id="14" creationId="{3436678A-7231-41EE-990E-2DA107E2A21A}"/>
          </ac:picMkLst>
        </pc:picChg>
        <pc:picChg chg="mod">
          <ac:chgData name="Kathleen O'Brien" userId="872af46c-d8f8-4f0f-b917-30299ae5c31e" providerId="ADAL" clId="{820B3A24-36F0-46EE-8661-26B03E50303B}" dt="2019-10-23T12:51:51.437" v="4144" actId="692"/>
          <ac:picMkLst>
            <pc:docMk/>
            <pc:sldMk cId="0" sldId="268"/>
            <ac:picMk id="14343" creationId="{1FEF5732-672D-4A1D-B260-368E4DEC9AC6}"/>
          </ac:picMkLst>
        </pc:picChg>
      </pc:sldChg>
      <pc:sldChg chg="addSp delSp modSp">
        <pc:chgData name="Kathleen O'Brien" userId="872af46c-d8f8-4f0f-b917-30299ae5c31e" providerId="ADAL" clId="{820B3A24-36F0-46EE-8661-26B03E50303B}" dt="2019-10-29T12:27:04.846" v="7323" actId="1035"/>
        <pc:sldMkLst>
          <pc:docMk/>
          <pc:sldMk cId="0" sldId="269"/>
        </pc:sldMkLst>
        <pc:spChg chg="add">
          <ac:chgData name="Kathleen O'Brien" userId="872af46c-d8f8-4f0f-b917-30299ae5c31e" providerId="ADAL" clId="{820B3A24-36F0-46EE-8661-26B03E50303B}" dt="2019-10-29T10:51:36.369" v="6593"/>
          <ac:spMkLst>
            <pc:docMk/>
            <pc:sldMk cId="0" sldId="269"/>
            <ac:spMk id="9" creationId="{A30506DC-7805-4C40-8419-1907DB567845}"/>
          </ac:spMkLst>
        </pc:spChg>
        <pc:spChg chg="add">
          <ac:chgData name="Kathleen O'Brien" userId="872af46c-d8f8-4f0f-b917-30299ae5c31e" providerId="ADAL" clId="{820B3A24-36F0-46EE-8661-26B03E50303B}" dt="2019-10-29T12:14:58.092" v="7167"/>
          <ac:spMkLst>
            <pc:docMk/>
            <pc:sldMk cId="0" sldId="269"/>
            <ac:spMk id="10" creationId="{20C41358-B85D-48CB-95CF-A771C8783A0F}"/>
          </ac:spMkLst>
        </pc:spChg>
        <pc:spChg chg="del">
          <ac:chgData name="Kathleen O'Brien" userId="872af46c-d8f8-4f0f-b917-30299ae5c31e" providerId="ADAL" clId="{820B3A24-36F0-46EE-8661-26B03E50303B}" dt="2019-10-29T12:14:56.717" v="7166" actId="478"/>
          <ac:spMkLst>
            <pc:docMk/>
            <pc:sldMk cId="0" sldId="269"/>
            <ac:spMk id="13" creationId="{B38692F1-DBE7-4A27-A805-27136BA3A5A6}"/>
          </ac:spMkLst>
        </pc:spChg>
        <pc:spChg chg="mod">
          <ac:chgData name="Kathleen O'Brien" userId="872af46c-d8f8-4f0f-b917-30299ae5c31e" providerId="ADAL" clId="{820B3A24-36F0-46EE-8661-26B03E50303B}" dt="2019-10-29T12:27:04.846" v="7323" actId="1035"/>
          <ac:spMkLst>
            <pc:docMk/>
            <pc:sldMk cId="0" sldId="269"/>
            <ac:spMk id="15363" creationId="{9DBDB16A-6326-49A6-9C4E-39BAD66D5719}"/>
          </ac:spMkLst>
        </pc:spChg>
        <pc:spChg chg="mod">
          <ac:chgData name="Kathleen O'Brien" userId="872af46c-d8f8-4f0f-b917-30299ae5c31e" providerId="ADAL" clId="{820B3A24-36F0-46EE-8661-26B03E50303B}" dt="2019-10-29T10:33:01.078" v="6394"/>
          <ac:spMkLst>
            <pc:docMk/>
            <pc:sldMk cId="0" sldId="269"/>
            <ac:spMk id="15364" creationId="{2A338DED-0185-4682-9D83-79F89B440015}"/>
          </ac:spMkLst>
        </pc:spChg>
        <pc:spChg chg="del">
          <ac:chgData name="Kathleen O'Brien" userId="872af46c-d8f8-4f0f-b917-30299ae5c31e" providerId="ADAL" clId="{820B3A24-36F0-46EE-8661-26B03E50303B}" dt="2019-10-29T10:51:27.235" v="6592" actId="478"/>
          <ac:spMkLst>
            <pc:docMk/>
            <pc:sldMk cId="0" sldId="269"/>
            <ac:spMk id="15366" creationId="{7E356EB1-A48D-4C7F-BD16-162BBA088D44}"/>
          </ac:spMkLst>
        </pc:spChg>
        <pc:picChg chg="add">
          <ac:chgData name="Kathleen O'Brien" userId="872af46c-d8f8-4f0f-b917-30299ae5c31e" providerId="ADAL" clId="{820B3A24-36F0-46EE-8661-26B03E50303B}" dt="2019-10-29T12:14:58.092" v="7167"/>
          <ac:picMkLst>
            <pc:docMk/>
            <pc:sldMk cId="0" sldId="269"/>
            <ac:picMk id="11" creationId="{BE378D7B-C982-42FD-923F-E2E65B97511A}"/>
          </ac:picMkLst>
        </pc:picChg>
        <pc:picChg chg="mod">
          <ac:chgData name="Kathleen O'Brien" userId="872af46c-d8f8-4f0f-b917-30299ae5c31e" providerId="ADAL" clId="{820B3A24-36F0-46EE-8661-26B03E50303B}" dt="2019-10-23T12:51:58.525" v="4145" actId="692"/>
          <ac:picMkLst>
            <pc:docMk/>
            <pc:sldMk cId="0" sldId="269"/>
            <ac:picMk id="15367" creationId="{0942D536-1519-413B-ADC5-8CD385C9001C}"/>
          </ac:picMkLst>
        </pc:picChg>
      </pc:sldChg>
      <pc:sldChg chg="addSp delSp modSp modNotesTx">
        <pc:chgData name="Kathleen O'Brien" userId="872af46c-d8f8-4f0f-b917-30299ae5c31e" providerId="ADAL" clId="{820B3A24-36F0-46EE-8661-26B03E50303B}" dt="2019-10-30T15:28:00.564" v="13317" actId="6549"/>
        <pc:sldMkLst>
          <pc:docMk/>
          <pc:sldMk cId="0" sldId="270"/>
        </pc:sldMkLst>
        <pc:spChg chg="del">
          <ac:chgData name="Kathleen O'Brien" userId="872af46c-d8f8-4f0f-b917-30299ae5c31e" providerId="ADAL" clId="{820B3A24-36F0-46EE-8661-26B03E50303B}" dt="2019-10-01T14:17:26.561" v="2504" actId="478"/>
          <ac:spMkLst>
            <pc:docMk/>
            <pc:sldMk cId="0" sldId="270"/>
            <ac:spMk id="2" creationId="{CC317307-C7AF-4E51-83F9-E984BD0A63C0}"/>
          </ac:spMkLst>
        </pc:spChg>
        <pc:spChg chg="mod">
          <ac:chgData name="Kathleen O'Brien" userId="872af46c-d8f8-4f0f-b917-30299ae5c31e" providerId="ADAL" clId="{820B3A24-36F0-46EE-8661-26B03E50303B}" dt="2019-10-30T15:27:12.414" v="13244" actId="20577"/>
          <ac:spMkLst>
            <pc:docMk/>
            <pc:sldMk cId="0" sldId="270"/>
            <ac:spMk id="12" creationId="{F9C141C3-8BF6-4E16-B50D-5DAF24B27A4D}"/>
          </ac:spMkLst>
        </pc:spChg>
        <pc:spChg chg="mod">
          <ac:chgData name="Kathleen O'Brien" userId="872af46c-d8f8-4f0f-b917-30299ae5c31e" providerId="ADAL" clId="{820B3A24-36F0-46EE-8661-26B03E50303B}" dt="2019-10-30T10:41:36.527" v="11757"/>
          <ac:spMkLst>
            <pc:docMk/>
            <pc:sldMk cId="0" sldId="270"/>
            <ac:spMk id="14" creationId="{5940DC2F-0D0F-474D-B030-E183B368E3F5}"/>
          </ac:spMkLst>
        </pc:spChg>
        <pc:spChg chg="mod">
          <ac:chgData name="Kathleen O'Brien" userId="872af46c-d8f8-4f0f-b917-30299ae5c31e" providerId="ADAL" clId="{820B3A24-36F0-46EE-8661-26B03E50303B}" dt="2019-10-29T10:51:57.387" v="6597" actId="255"/>
          <ac:spMkLst>
            <pc:docMk/>
            <pc:sldMk cId="0" sldId="270"/>
            <ac:spMk id="16387" creationId="{6BE1CD93-2725-4B00-8617-A33BE398C401}"/>
          </ac:spMkLst>
        </pc:spChg>
        <pc:spChg chg="mod">
          <ac:chgData name="Kathleen O'Brien" userId="872af46c-d8f8-4f0f-b917-30299ae5c31e" providerId="ADAL" clId="{820B3A24-36F0-46EE-8661-26B03E50303B}" dt="2019-10-29T12:31:44.291" v="7358" actId="113"/>
          <ac:spMkLst>
            <pc:docMk/>
            <pc:sldMk cId="0" sldId="270"/>
            <ac:spMk id="16388" creationId="{4440F19A-6930-4EA3-9A5C-5F9643B5021C}"/>
          </ac:spMkLst>
        </pc:spChg>
        <pc:spChg chg="mod">
          <ac:chgData name="Kathleen O'Brien" userId="872af46c-d8f8-4f0f-b917-30299ae5c31e" providerId="ADAL" clId="{820B3A24-36F0-46EE-8661-26B03E50303B}" dt="2019-10-30T15:28:00.564" v="13317" actId="6549"/>
          <ac:spMkLst>
            <pc:docMk/>
            <pc:sldMk cId="0" sldId="270"/>
            <ac:spMk id="16394" creationId="{3CB78D97-E911-4177-99D0-34016720C1FE}"/>
          </ac:spMkLst>
        </pc:spChg>
        <pc:grpChg chg="add">
          <ac:chgData name="Kathleen O'Brien" userId="872af46c-d8f8-4f0f-b917-30299ae5c31e" providerId="ADAL" clId="{820B3A24-36F0-46EE-8661-26B03E50303B}" dt="2019-10-29T12:18:17.998" v="7215"/>
          <ac:grpSpMkLst>
            <pc:docMk/>
            <pc:sldMk cId="0" sldId="270"/>
            <ac:grpSpMk id="11" creationId="{80D86249-A191-45BA-A2CF-CB585308762E}"/>
          </ac:grpSpMkLst>
        </pc:grpChg>
        <pc:grpChg chg="del">
          <ac:chgData name="Kathleen O'Brien" userId="872af46c-d8f8-4f0f-b917-30299ae5c31e" providerId="ADAL" clId="{820B3A24-36F0-46EE-8661-26B03E50303B}" dt="2019-10-29T12:18:16.877" v="7214" actId="478"/>
          <ac:grpSpMkLst>
            <pc:docMk/>
            <pc:sldMk cId="0" sldId="270"/>
            <ac:grpSpMk id="16390" creationId="{9501419B-FB35-4680-B74C-0BC8388C81AA}"/>
          </ac:grpSpMkLst>
        </pc:grpChg>
        <pc:picChg chg="add mod ord">
          <ac:chgData name="Kathleen O'Brien" userId="872af46c-d8f8-4f0f-b917-30299ae5c31e" providerId="ADAL" clId="{820B3A24-36F0-46EE-8661-26B03E50303B}" dt="2019-10-30T15:24:53.312" v="13152" actId="167"/>
          <ac:picMkLst>
            <pc:docMk/>
            <pc:sldMk cId="0" sldId="270"/>
            <ac:picMk id="3" creationId="{C1C761FF-DFE5-4604-A618-FE06C3785F89}"/>
          </ac:picMkLst>
        </pc:picChg>
        <pc:picChg chg="add del mod">
          <ac:chgData name="Kathleen O'Brien" userId="872af46c-d8f8-4f0f-b917-30299ae5c31e" providerId="ADAL" clId="{820B3A24-36F0-46EE-8661-26B03E50303B}" dt="2019-10-01T14:18:49.731" v="2539" actId="478"/>
          <ac:picMkLst>
            <pc:docMk/>
            <pc:sldMk cId="0" sldId="270"/>
            <ac:picMk id="4" creationId="{EC228CAC-0782-413A-8036-3D29343E6F87}"/>
          </ac:picMkLst>
        </pc:picChg>
        <pc:picChg chg="add del mod">
          <ac:chgData name="Kathleen O'Brien" userId="872af46c-d8f8-4f0f-b917-30299ae5c31e" providerId="ADAL" clId="{820B3A24-36F0-46EE-8661-26B03E50303B}" dt="2019-10-30T15:24:54.689" v="13153" actId="478"/>
          <ac:picMkLst>
            <pc:docMk/>
            <pc:sldMk cId="0" sldId="270"/>
            <ac:picMk id="15" creationId="{F0F06661-46E4-4A47-8DC4-DFCE36713239}"/>
          </ac:picMkLst>
        </pc:picChg>
        <pc:picChg chg="add">
          <ac:chgData name="Kathleen O'Brien" userId="872af46c-d8f8-4f0f-b917-30299ae5c31e" providerId="ADAL" clId="{820B3A24-36F0-46EE-8661-26B03E50303B}" dt="2019-10-29T12:18:17.998" v="7215"/>
          <ac:picMkLst>
            <pc:docMk/>
            <pc:sldMk cId="0" sldId="270"/>
            <ac:picMk id="16" creationId="{C0622CEB-8AE9-48D8-98F1-7964FED492F8}"/>
          </ac:picMkLst>
        </pc:picChg>
        <pc:picChg chg="del">
          <ac:chgData name="Kathleen O'Brien" userId="872af46c-d8f8-4f0f-b917-30299ae5c31e" providerId="ADAL" clId="{820B3A24-36F0-46EE-8661-26B03E50303B}" dt="2019-10-01T14:17:23.668" v="2503" actId="478"/>
          <ac:picMkLst>
            <pc:docMk/>
            <pc:sldMk cId="0" sldId="270"/>
            <ac:picMk id="16386" creationId="{9699EE4A-0A84-4426-8B8B-080736194C31}"/>
          </ac:picMkLst>
        </pc:picChg>
        <pc:picChg chg="del">
          <ac:chgData name="Kathleen O'Brien" userId="872af46c-d8f8-4f0f-b917-30299ae5c31e" providerId="ADAL" clId="{820B3A24-36F0-46EE-8661-26B03E50303B}" dt="2019-10-01T14:17:27.700" v="2505" actId="478"/>
          <ac:picMkLst>
            <pc:docMk/>
            <pc:sldMk cId="0" sldId="270"/>
            <ac:picMk id="16393" creationId="{E5071D3F-C3C6-4C6E-8280-4656A8FCF4B8}"/>
          </ac:picMkLst>
        </pc:picChg>
      </pc:sldChg>
      <pc:sldChg chg="addSp delSp modSp">
        <pc:chgData name="Kathleen O'Brien" userId="872af46c-d8f8-4f0f-b917-30299ae5c31e" providerId="ADAL" clId="{820B3A24-36F0-46EE-8661-26B03E50303B}" dt="2019-10-30T15:39:43.665" v="13378" actId="6549"/>
        <pc:sldMkLst>
          <pc:docMk/>
          <pc:sldMk cId="0" sldId="271"/>
        </pc:sldMkLst>
        <pc:spChg chg="del">
          <ac:chgData name="Kathleen O'Brien" userId="872af46c-d8f8-4f0f-b917-30299ae5c31e" providerId="ADAL" clId="{820B3A24-36F0-46EE-8661-26B03E50303B}" dt="2019-10-29T10:52:03.931" v="6598" actId="478"/>
          <ac:spMkLst>
            <pc:docMk/>
            <pc:sldMk cId="0" sldId="271"/>
            <ac:spMk id="8" creationId="{6BE1CD93-2725-4B00-8617-A33BE398C401}"/>
          </ac:spMkLst>
        </pc:spChg>
        <pc:spChg chg="add">
          <ac:chgData name="Kathleen O'Brien" userId="872af46c-d8f8-4f0f-b917-30299ae5c31e" providerId="ADAL" clId="{820B3A24-36F0-46EE-8661-26B03E50303B}" dt="2019-10-29T12:15:03.181" v="7169"/>
          <ac:spMkLst>
            <pc:docMk/>
            <pc:sldMk cId="0" sldId="271"/>
            <ac:spMk id="8" creationId="{86C84341-2BC7-47C7-A195-8E8798BF4ED5}"/>
          </ac:spMkLst>
        </pc:spChg>
        <pc:spChg chg="del">
          <ac:chgData name="Kathleen O'Brien" userId="872af46c-d8f8-4f0f-b917-30299ae5c31e" providerId="ADAL" clId="{820B3A24-36F0-46EE-8661-26B03E50303B}" dt="2019-10-01T14:18:06.259" v="2516" actId="478"/>
          <ac:spMkLst>
            <pc:docMk/>
            <pc:sldMk cId="0" sldId="271"/>
            <ac:spMk id="9" creationId="{3569E057-31A0-44E1-87D4-A902172531FE}"/>
          </ac:spMkLst>
        </pc:spChg>
        <pc:spChg chg="add">
          <ac:chgData name="Kathleen O'Brien" userId="872af46c-d8f8-4f0f-b917-30299ae5c31e" providerId="ADAL" clId="{820B3A24-36F0-46EE-8661-26B03E50303B}" dt="2019-10-29T10:52:11.689" v="6599"/>
          <ac:spMkLst>
            <pc:docMk/>
            <pc:sldMk cId="0" sldId="271"/>
            <ac:spMk id="9" creationId="{3FBD4915-6A7A-4C9C-8B12-C6784AF4A081}"/>
          </ac:spMkLst>
        </pc:spChg>
        <pc:spChg chg="del">
          <ac:chgData name="Kathleen O'Brien" userId="872af46c-d8f8-4f0f-b917-30299ae5c31e" providerId="ADAL" clId="{820B3A24-36F0-46EE-8661-26B03E50303B}" dt="2019-10-29T12:15:01.675" v="7168" actId="478"/>
          <ac:spMkLst>
            <pc:docMk/>
            <pc:sldMk cId="0" sldId="271"/>
            <ac:spMk id="13" creationId="{D152C08B-1A18-4CB1-B8D6-185090EDED57}"/>
          </ac:spMkLst>
        </pc:spChg>
        <pc:spChg chg="mod">
          <ac:chgData name="Kathleen O'Brien" userId="872af46c-d8f8-4f0f-b917-30299ae5c31e" providerId="ADAL" clId="{820B3A24-36F0-46EE-8661-26B03E50303B}" dt="2019-10-30T15:31:18.014" v="13368" actId="20577"/>
          <ac:spMkLst>
            <pc:docMk/>
            <pc:sldMk cId="0" sldId="271"/>
            <ac:spMk id="17412" creationId="{7BEED28C-CD6A-4F81-865E-DC973F098F02}"/>
          </ac:spMkLst>
        </pc:spChg>
        <pc:spChg chg="mod">
          <ac:chgData name="Kathleen O'Brien" userId="872af46c-d8f8-4f0f-b917-30299ae5c31e" providerId="ADAL" clId="{820B3A24-36F0-46EE-8661-26B03E50303B}" dt="2019-10-30T15:39:43.665" v="13378" actId="6549"/>
          <ac:spMkLst>
            <pc:docMk/>
            <pc:sldMk cId="0" sldId="271"/>
            <ac:spMk id="17416" creationId="{62A42D66-8C9A-4741-A028-5076CF3599B5}"/>
          </ac:spMkLst>
        </pc:spChg>
        <pc:picChg chg="add del mod">
          <ac:chgData name="Kathleen O'Brien" userId="872af46c-d8f8-4f0f-b917-30299ae5c31e" providerId="ADAL" clId="{820B3A24-36F0-46EE-8661-26B03E50303B}" dt="2019-10-30T15:28:13.805" v="13318" actId="478"/>
          <ac:picMkLst>
            <pc:docMk/>
            <pc:sldMk cId="0" sldId="271"/>
            <ac:picMk id="10" creationId="{C6C419D1-AD38-4AB0-8D4A-6645BC791020}"/>
          </ac:picMkLst>
        </pc:picChg>
        <pc:picChg chg="add">
          <ac:chgData name="Kathleen O'Brien" userId="872af46c-d8f8-4f0f-b917-30299ae5c31e" providerId="ADAL" clId="{820B3A24-36F0-46EE-8661-26B03E50303B}" dt="2019-10-29T12:15:03.181" v="7169"/>
          <ac:picMkLst>
            <pc:docMk/>
            <pc:sldMk cId="0" sldId="271"/>
            <ac:picMk id="11" creationId="{E5BF16E3-E3A0-4D89-8963-353FB6485216}"/>
          </ac:picMkLst>
        </pc:picChg>
        <pc:picChg chg="add">
          <ac:chgData name="Kathleen O'Brien" userId="872af46c-d8f8-4f0f-b917-30299ae5c31e" providerId="ADAL" clId="{820B3A24-36F0-46EE-8661-26B03E50303B}" dt="2019-10-30T15:28:18.816" v="13319"/>
          <ac:picMkLst>
            <pc:docMk/>
            <pc:sldMk cId="0" sldId="271"/>
            <ac:picMk id="12" creationId="{98508C92-21A4-4537-8E42-63CDAE0E15AF}"/>
          </ac:picMkLst>
        </pc:picChg>
        <pc:picChg chg="del">
          <ac:chgData name="Kathleen O'Brien" userId="872af46c-d8f8-4f0f-b917-30299ae5c31e" providerId="ADAL" clId="{820B3A24-36F0-46EE-8661-26B03E50303B}" dt="2019-10-01T14:18:07.387" v="2517" actId="478"/>
          <ac:picMkLst>
            <pc:docMk/>
            <pc:sldMk cId="0" sldId="271"/>
            <ac:picMk id="17410" creationId="{B454DA86-9659-43EC-8D2B-073B610928C5}"/>
          </ac:picMkLst>
        </pc:picChg>
        <pc:picChg chg="del">
          <ac:chgData name="Kathleen O'Brien" userId="872af46c-d8f8-4f0f-b917-30299ae5c31e" providerId="ADAL" clId="{820B3A24-36F0-46EE-8661-26B03E50303B}" dt="2019-10-01T14:18:08.530" v="2518" actId="478"/>
          <ac:picMkLst>
            <pc:docMk/>
            <pc:sldMk cId="0" sldId="271"/>
            <ac:picMk id="17415" creationId="{B2BD59B2-48C8-47F1-B4AE-B9CA2373F453}"/>
          </ac:picMkLst>
        </pc:picChg>
      </pc:sldChg>
      <pc:sldChg chg="addSp delSp modSp modNotesTx">
        <pc:chgData name="Kathleen O'Brien" userId="872af46c-d8f8-4f0f-b917-30299ae5c31e" providerId="ADAL" clId="{820B3A24-36F0-46EE-8661-26B03E50303B}" dt="2019-10-30T10:41:56.736" v="11758"/>
        <pc:sldMkLst>
          <pc:docMk/>
          <pc:sldMk cId="0" sldId="272"/>
        </pc:sldMkLst>
        <pc:spChg chg="mod">
          <ac:chgData name="Kathleen O'Brien" userId="872af46c-d8f8-4f0f-b917-30299ae5c31e" providerId="ADAL" clId="{820B3A24-36F0-46EE-8661-26B03E50303B}" dt="2019-10-29T10:34:19.970" v="6410" actId="113"/>
          <ac:spMkLst>
            <pc:docMk/>
            <pc:sldMk cId="0" sldId="272"/>
            <ac:spMk id="4" creationId="{7A492083-A970-4B93-9D99-C87AFA637F36}"/>
          </ac:spMkLst>
        </pc:spChg>
        <pc:spChg chg="mod">
          <ac:chgData name="Kathleen O'Brien" userId="872af46c-d8f8-4f0f-b917-30299ae5c31e" providerId="ADAL" clId="{820B3A24-36F0-46EE-8661-26B03E50303B}" dt="2019-10-29T12:31:55.690" v="7361" actId="113"/>
          <ac:spMkLst>
            <pc:docMk/>
            <pc:sldMk cId="0" sldId="272"/>
            <ac:spMk id="18437" creationId="{3961202F-AB62-4DF4-BDF2-C5C6940057C5}"/>
          </ac:spMkLst>
        </pc:spChg>
        <pc:spChg chg="mod">
          <ac:chgData name="Kathleen O'Brien" userId="872af46c-d8f8-4f0f-b917-30299ae5c31e" providerId="ADAL" clId="{820B3A24-36F0-46EE-8661-26B03E50303B}" dt="2019-10-29T10:52:30.299" v="6603" actId="255"/>
          <ac:spMkLst>
            <pc:docMk/>
            <pc:sldMk cId="0" sldId="272"/>
            <ac:spMk id="18438" creationId="{5C798BD6-D7AB-4CF6-B655-F6D7E0E33166}"/>
          </ac:spMkLst>
        </pc:spChg>
        <pc:grpChg chg="add">
          <ac:chgData name="Kathleen O'Brien" userId="872af46c-d8f8-4f0f-b917-30299ae5c31e" providerId="ADAL" clId="{820B3A24-36F0-46EE-8661-26B03E50303B}" dt="2019-10-29T12:18:23.448" v="7217"/>
          <ac:grpSpMkLst>
            <pc:docMk/>
            <pc:sldMk cId="0" sldId="272"/>
            <ac:grpSpMk id="10" creationId="{ED2CBB1C-166B-488E-A68E-52D5A74C805F}"/>
          </ac:grpSpMkLst>
        </pc:grpChg>
        <pc:grpChg chg="del">
          <ac:chgData name="Kathleen O'Brien" userId="872af46c-d8f8-4f0f-b917-30299ae5c31e" providerId="ADAL" clId="{820B3A24-36F0-46EE-8661-26B03E50303B}" dt="2019-10-29T12:18:22.112" v="7216" actId="478"/>
          <ac:grpSpMkLst>
            <pc:docMk/>
            <pc:sldMk cId="0" sldId="272"/>
            <ac:grpSpMk id="18439" creationId="{0CC281E2-CAC6-4C68-BF9F-5DA390824BD6}"/>
          </ac:grpSpMkLst>
        </pc:grpChg>
        <pc:picChg chg="mod">
          <ac:chgData name="Kathleen O'Brien" userId="872af46c-d8f8-4f0f-b917-30299ae5c31e" providerId="ADAL" clId="{820B3A24-36F0-46EE-8661-26B03E50303B}" dt="2019-10-23T12:52:16.486" v="4148" actId="692"/>
          <ac:picMkLst>
            <pc:docMk/>
            <pc:sldMk cId="0" sldId="272"/>
            <ac:picMk id="2" creationId="{627F4D17-A01C-4A64-9AA1-088DCD942882}"/>
          </ac:picMkLst>
        </pc:picChg>
        <pc:picChg chg="mod">
          <ac:chgData name="Kathleen O'Brien" userId="872af46c-d8f8-4f0f-b917-30299ae5c31e" providerId="ADAL" clId="{820B3A24-36F0-46EE-8661-26B03E50303B}" dt="2019-10-30T10:41:56.736" v="11758"/>
          <ac:picMkLst>
            <pc:docMk/>
            <pc:sldMk cId="0" sldId="272"/>
            <ac:picMk id="11" creationId="{70CA52F8-BF56-44FA-8571-8704340D7169}"/>
          </ac:picMkLst>
        </pc:picChg>
        <pc:picChg chg="add">
          <ac:chgData name="Kathleen O'Brien" userId="872af46c-d8f8-4f0f-b917-30299ae5c31e" providerId="ADAL" clId="{820B3A24-36F0-46EE-8661-26B03E50303B}" dt="2019-10-29T12:18:23.448" v="7217"/>
          <ac:picMkLst>
            <pc:docMk/>
            <pc:sldMk cId="0" sldId="272"/>
            <ac:picMk id="13" creationId="{06087AF0-1088-404C-A632-6DC7FB57B2FE}"/>
          </ac:picMkLst>
        </pc:picChg>
      </pc:sldChg>
      <pc:sldChg chg="addSp delSp modSp">
        <pc:chgData name="Kathleen O'Brien" userId="872af46c-d8f8-4f0f-b917-30299ae5c31e" providerId="ADAL" clId="{820B3A24-36F0-46EE-8661-26B03E50303B}" dt="2019-10-29T12:26:57.571" v="7319" actId="1035"/>
        <pc:sldMkLst>
          <pc:docMk/>
          <pc:sldMk cId="0" sldId="273"/>
        </pc:sldMkLst>
        <pc:spChg chg="del">
          <ac:chgData name="Kathleen O'Brien" userId="872af46c-d8f8-4f0f-b917-30299ae5c31e" providerId="ADAL" clId="{820B3A24-36F0-46EE-8661-26B03E50303B}" dt="2019-10-29T12:15:05.984" v="7170" actId="478"/>
          <ac:spMkLst>
            <pc:docMk/>
            <pc:sldMk cId="0" sldId="273"/>
            <ac:spMk id="6" creationId="{85B25766-B311-4DEA-8B8E-6691E0A98D0E}"/>
          </ac:spMkLst>
        </pc:spChg>
        <pc:spChg chg="add">
          <ac:chgData name="Kathleen O'Brien" userId="872af46c-d8f8-4f0f-b917-30299ae5c31e" providerId="ADAL" clId="{820B3A24-36F0-46EE-8661-26B03E50303B}" dt="2019-10-29T10:52:51.246" v="6605"/>
          <ac:spMkLst>
            <pc:docMk/>
            <pc:sldMk cId="0" sldId="273"/>
            <ac:spMk id="8" creationId="{50B46EAC-CE85-4DC3-A0CE-981E4F4D07D8}"/>
          </ac:spMkLst>
        </pc:spChg>
        <pc:spChg chg="add">
          <ac:chgData name="Kathleen O'Brien" userId="872af46c-d8f8-4f0f-b917-30299ae5c31e" providerId="ADAL" clId="{820B3A24-36F0-46EE-8661-26B03E50303B}" dt="2019-10-29T12:15:07.187" v="7171"/>
          <ac:spMkLst>
            <pc:docMk/>
            <pc:sldMk cId="0" sldId="273"/>
            <ac:spMk id="10" creationId="{5283A871-2CCC-452D-80F8-BC28967005B8}"/>
          </ac:spMkLst>
        </pc:spChg>
        <pc:spChg chg="mod">
          <ac:chgData name="Kathleen O'Brien" userId="872af46c-d8f8-4f0f-b917-30299ae5c31e" providerId="ADAL" clId="{820B3A24-36F0-46EE-8661-26B03E50303B}" dt="2019-10-29T12:26:57.571" v="7319" actId="1035"/>
          <ac:spMkLst>
            <pc:docMk/>
            <pc:sldMk cId="0" sldId="273"/>
            <ac:spMk id="19461" creationId="{9F25EBAE-1708-43E9-8661-EDF834047FC7}"/>
          </ac:spMkLst>
        </pc:spChg>
        <pc:spChg chg="del">
          <ac:chgData name="Kathleen O'Brien" userId="872af46c-d8f8-4f0f-b917-30299ae5c31e" providerId="ADAL" clId="{820B3A24-36F0-46EE-8661-26B03E50303B}" dt="2019-10-29T10:52:43.050" v="6604" actId="478"/>
          <ac:spMkLst>
            <pc:docMk/>
            <pc:sldMk cId="0" sldId="273"/>
            <ac:spMk id="19463" creationId="{D7513AFD-313A-4E30-AEEA-7BD3370DFA0D}"/>
          </ac:spMkLst>
        </pc:spChg>
        <pc:spChg chg="mod">
          <ac:chgData name="Kathleen O'Brien" userId="872af46c-d8f8-4f0f-b917-30299ae5c31e" providerId="ADAL" clId="{820B3A24-36F0-46EE-8661-26B03E50303B}" dt="2019-10-29T10:34:40.722" v="6414" actId="113"/>
          <ac:spMkLst>
            <pc:docMk/>
            <pc:sldMk cId="0" sldId="273"/>
            <ac:spMk id="33795" creationId="{80CDAF12-10C2-47F6-A1F0-075008D9F645}"/>
          </ac:spMkLst>
        </pc:spChg>
        <pc:picChg chg="mod">
          <ac:chgData name="Kathleen O'Brien" userId="872af46c-d8f8-4f0f-b917-30299ae5c31e" providerId="ADAL" clId="{820B3A24-36F0-46EE-8661-26B03E50303B}" dt="2019-10-23T12:52:21.374" v="4149" actId="692"/>
          <ac:picMkLst>
            <pc:docMk/>
            <pc:sldMk cId="0" sldId="273"/>
            <ac:picMk id="9" creationId="{97055070-1403-4AA3-A96B-591848EA121B}"/>
          </ac:picMkLst>
        </pc:picChg>
        <pc:picChg chg="add">
          <ac:chgData name="Kathleen O'Brien" userId="872af46c-d8f8-4f0f-b917-30299ae5c31e" providerId="ADAL" clId="{820B3A24-36F0-46EE-8661-26B03E50303B}" dt="2019-10-29T12:15:07.187" v="7171"/>
          <ac:picMkLst>
            <pc:docMk/>
            <pc:sldMk cId="0" sldId="273"/>
            <ac:picMk id="11" creationId="{A21F5DFB-54B8-4B69-92FF-CF46C680E97C}"/>
          </ac:picMkLst>
        </pc:picChg>
      </pc:sldChg>
      <pc:sldChg chg="addSp delSp modSp">
        <pc:chgData name="Kathleen O'Brien" userId="872af46c-d8f8-4f0f-b917-30299ae5c31e" providerId="ADAL" clId="{820B3A24-36F0-46EE-8661-26B03E50303B}" dt="2019-10-30T10:42:07.386" v="11759"/>
        <pc:sldMkLst>
          <pc:docMk/>
          <pc:sldMk cId="0" sldId="274"/>
        </pc:sldMkLst>
        <pc:spChg chg="del">
          <ac:chgData name="Kathleen O'Brien" userId="872af46c-d8f8-4f0f-b917-30299ae5c31e" providerId="ADAL" clId="{820B3A24-36F0-46EE-8661-26B03E50303B}" dt="2019-10-23T12:53:11.066" v="4164" actId="478"/>
          <ac:spMkLst>
            <pc:docMk/>
            <pc:sldMk cId="0" sldId="274"/>
            <ac:spMk id="3" creationId="{71DD8628-6D37-4CB6-9776-6643DC9F4542}"/>
          </ac:spMkLst>
        </pc:spChg>
        <pc:spChg chg="mod">
          <ac:chgData name="Kathleen O'Brien" userId="872af46c-d8f8-4f0f-b917-30299ae5c31e" providerId="ADAL" clId="{820B3A24-36F0-46EE-8661-26B03E50303B}" dt="2019-10-29T10:35:01.234" v="6418" actId="113"/>
          <ac:spMkLst>
            <pc:docMk/>
            <pc:sldMk cId="0" sldId="274"/>
            <ac:spMk id="5" creationId="{4CE4DA48-A329-4AF8-B154-7FE9AE33C042}"/>
          </ac:spMkLst>
        </pc:spChg>
        <pc:spChg chg="mod">
          <ac:chgData name="Kathleen O'Brien" userId="872af46c-d8f8-4f0f-b917-30299ae5c31e" providerId="ADAL" clId="{820B3A24-36F0-46EE-8661-26B03E50303B}" dt="2019-10-30T10:42:07.386" v="11759"/>
          <ac:spMkLst>
            <pc:docMk/>
            <pc:sldMk cId="0" sldId="274"/>
            <ac:spMk id="14" creationId="{F1ADB800-BAC6-4ECC-803F-0D849B79CD98}"/>
          </ac:spMkLst>
        </pc:spChg>
        <pc:spChg chg="mod">
          <ac:chgData name="Kathleen O'Brien" userId="872af46c-d8f8-4f0f-b917-30299ae5c31e" providerId="ADAL" clId="{820B3A24-36F0-46EE-8661-26B03E50303B}" dt="2019-10-29T12:32:09.865" v="7364" actId="113"/>
          <ac:spMkLst>
            <pc:docMk/>
            <pc:sldMk cId="0" sldId="274"/>
            <ac:spMk id="20483" creationId="{5F65EACE-EB50-4D70-9C32-8FD3D2CF88EF}"/>
          </ac:spMkLst>
        </pc:spChg>
        <pc:spChg chg="mod">
          <ac:chgData name="Kathleen O'Brien" userId="872af46c-d8f8-4f0f-b917-30299ae5c31e" providerId="ADAL" clId="{820B3A24-36F0-46EE-8661-26B03E50303B}" dt="2019-10-29T10:53:36.438" v="6708" actId="14100"/>
          <ac:spMkLst>
            <pc:docMk/>
            <pc:sldMk cId="0" sldId="274"/>
            <ac:spMk id="20485" creationId="{510BD068-BA68-4079-B60A-E72E54DA8C0B}"/>
          </ac:spMkLst>
        </pc:spChg>
        <pc:grpChg chg="add">
          <ac:chgData name="Kathleen O'Brien" userId="872af46c-d8f8-4f0f-b917-30299ae5c31e" providerId="ADAL" clId="{820B3A24-36F0-46EE-8661-26B03E50303B}" dt="2019-10-29T12:18:28.053" v="7219"/>
          <ac:grpSpMkLst>
            <pc:docMk/>
            <pc:sldMk cId="0" sldId="274"/>
            <ac:grpSpMk id="11" creationId="{5FB0E33F-9BFE-4DE9-B0CA-9B110FE17349}"/>
          </ac:grpSpMkLst>
        </pc:grpChg>
        <pc:grpChg chg="del">
          <ac:chgData name="Kathleen O'Brien" userId="872af46c-d8f8-4f0f-b917-30299ae5c31e" providerId="ADAL" clId="{820B3A24-36F0-46EE-8661-26B03E50303B}" dt="2019-10-29T12:18:27.047" v="7218" actId="478"/>
          <ac:grpSpMkLst>
            <pc:docMk/>
            <pc:sldMk cId="0" sldId="274"/>
            <ac:grpSpMk id="20486" creationId="{5397321F-E172-4377-A3B7-21A34082A1DA}"/>
          </ac:grpSpMkLst>
        </pc:grpChg>
        <pc:picChg chg="add mod">
          <ac:chgData name="Kathleen O'Brien" userId="872af46c-d8f8-4f0f-b917-30299ae5c31e" providerId="ADAL" clId="{820B3A24-36F0-46EE-8661-26B03E50303B}" dt="2019-10-23T12:53:46.269" v="4220" actId="962"/>
          <ac:picMkLst>
            <pc:docMk/>
            <pc:sldMk cId="0" sldId="274"/>
            <ac:picMk id="12" creationId="{8ED0F25E-E879-42D7-8DDB-91BFC2F48552}"/>
          </ac:picMkLst>
        </pc:picChg>
        <pc:picChg chg="add">
          <ac:chgData name="Kathleen O'Brien" userId="872af46c-d8f8-4f0f-b917-30299ae5c31e" providerId="ADAL" clId="{820B3A24-36F0-46EE-8661-26B03E50303B}" dt="2019-10-29T12:18:28.053" v="7219"/>
          <ac:picMkLst>
            <pc:docMk/>
            <pc:sldMk cId="0" sldId="274"/>
            <ac:picMk id="15" creationId="{FEA0C220-C1B1-493B-80DB-83DA84EF13AB}"/>
          </ac:picMkLst>
        </pc:picChg>
        <pc:picChg chg="del">
          <ac:chgData name="Kathleen O'Brien" userId="872af46c-d8f8-4f0f-b917-30299ae5c31e" providerId="ADAL" clId="{820B3A24-36F0-46EE-8661-26B03E50303B}" dt="2019-10-23T12:53:12.589" v="4165" actId="478"/>
          <ac:picMkLst>
            <pc:docMk/>
            <pc:sldMk cId="0" sldId="274"/>
            <ac:picMk id="20487" creationId="{379AE15C-C5B6-4D5C-9CBF-CEE756F017B2}"/>
          </ac:picMkLst>
        </pc:picChg>
      </pc:sldChg>
      <pc:sldChg chg="addSp delSp modSp">
        <pc:chgData name="Kathleen O'Brien" userId="872af46c-d8f8-4f0f-b917-30299ae5c31e" providerId="ADAL" clId="{820B3A24-36F0-46EE-8661-26B03E50303B}" dt="2019-10-29T12:26:52.666" v="7317" actId="1035"/>
        <pc:sldMkLst>
          <pc:docMk/>
          <pc:sldMk cId="0" sldId="275"/>
        </pc:sldMkLst>
        <pc:spChg chg="del">
          <ac:chgData name="Kathleen O'Brien" userId="872af46c-d8f8-4f0f-b917-30299ae5c31e" providerId="ADAL" clId="{820B3A24-36F0-46EE-8661-26B03E50303B}" dt="2019-10-29T12:15:11.214" v="7172" actId="478"/>
          <ac:spMkLst>
            <pc:docMk/>
            <pc:sldMk cId="0" sldId="275"/>
            <ac:spMk id="6" creationId="{41C4D3B8-E5F1-4815-B509-BC8205AFB895}"/>
          </ac:spMkLst>
        </pc:spChg>
        <pc:spChg chg="add del">
          <ac:chgData name="Kathleen O'Brien" userId="872af46c-d8f8-4f0f-b917-30299ae5c31e" providerId="ADAL" clId="{820B3A24-36F0-46EE-8661-26B03E50303B}" dt="2019-10-29T10:53:43.097" v="6709" actId="478"/>
          <ac:spMkLst>
            <pc:docMk/>
            <pc:sldMk cId="0" sldId="275"/>
            <ac:spMk id="8" creationId="{944834B7-BB97-4328-9F64-65E127623D8C}"/>
          </ac:spMkLst>
        </pc:spChg>
        <pc:spChg chg="add">
          <ac:chgData name="Kathleen O'Brien" userId="872af46c-d8f8-4f0f-b917-30299ae5c31e" providerId="ADAL" clId="{820B3A24-36F0-46EE-8661-26B03E50303B}" dt="2019-10-29T12:15:12.517" v="7173"/>
          <ac:spMkLst>
            <pc:docMk/>
            <pc:sldMk cId="0" sldId="275"/>
            <ac:spMk id="8" creationId="{DB38EEB3-FD0C-4373-9452-C61CC970225A}"/>
          </ac:spMkLst>
        </pc:spChg>
        <pc:spChg chg="add">
          <ac:chgData name="Kathleen O'Brien" userId="872af46c-d8f8-4f0f-b917-30299ae5c31e" providerId="ADAL" clId="{820B3A24-36F0-46EE-8661-26B03E50303B}" dt="2019-10-29T10:53:53.939" v="6710"/>
          <ac:spMkLst>
            <pc:docMk/>
            <pc:sldMk cId="0" sldId="275"/>
            <ac:spMk id="9" creationId="{61E2C711-2115-4EA9-BC06-C8430A91E99E}"/>
          </ac:spMkLst>
        </pc:spChg>
        <pc:spChg chg="mod">
          <ac:chgData name="Kathleen O'Brien" userId="872af46c-d8f8-4f0f-b917-30299ae5c31e" providerId="ADAL" clId="{820B3A24-36F0-46EE-8661-26B03E50303B}" dt="2019-10-29T12:26:52.666" v="7317" actId="1035"/>
          <ac:spMkLst>
            <pc:docMk/>
            <pc:sldMk cId="0" sldId="275"/>
            <ac:spMk id="21508" creationId="{E80A514A-1AAA-4972-B54D-1F76635E2DBD}"/>
          </ac:spMkLst>
        </pc:spChg>
        <pc:spChg chg="del">
          <ac:chgData name="Kathleen O'Brien" userId="872af46c-d8f8-4f0f-b917-30299ae5c31e" providerId="ADAL" clId="{820B3A24-36F0-46EE-8661-26B03E50303B}" dt="2019-10-23T09:46:45.573" v="3161" actId="478"/>
          <ac:spMkLst>
            <pc:docMk/>
            <pc:sldMk cId="0" sldId="275"/>
            <ac:spMk id="21510" creationId="{432BB70A-EEAC-4BF0-8C3E-EA8AC0AD47C0}"/>
          </ac:spMkLst>
        </pc:spChg>
        <pc:spChg chg="mod">
          <ac:chgData name="Kathleen O'Brien" userId="872af46c-d8f8-4f0f-b917-30299ae5c31e" providerId="ADAL" clId="{820B3A24-36F0-46EE-8661-26B03E50303B}" dt="2019-10-29T10:35:18.780" v="6422" actId="2711"/>
          <ac:spMkLst>
            <pc:docMk/>
            <pc:sldMk cId="0" sldId="275"/>
            <ac:spMk id="35844" creationId="{63CD37D9-4CF2-431D-9BC7-0FB0E148355C}"/>
          </ac:spMkLst>
        </pc:spChg>
        <pc:picChg chg="add mod">
          <ac:chgData name="Kathleen O'Brien" userId="872af46c-d8f8-4f0f-b917-30299ae5c31e" providerId="ADAL" clId="{820B3A24-36F0-46EE-8661-26B03E50303B}" dt="2019-10-23T12:53:57.756" v="4274" actId="962"/>
          <ac:picMkLst>
            <pc:docMk/>
            <pc:sldMk cId="0" sldId="275"/>
            <ac:picMk id="3" creationId="{D7B0FF40-3443-4300-846F-A1F1043D557D}"/>
          </ac:picMkLst>
        </pc:picChg>
        <pc:picChg chg="add">
          <ac:chgData name="Kathleen O'Brien" userId="872af46c-d8f8-4f0f-b917-30299ae5c31e" providerId="ADAL" clId="{820B3A24-36F0-46EE-8661-26B03E50303B}" dt="2019-10-29T12:15:12.517" v="7173"/>
          <ac:picMkLst>
            <pc:docMk/>
            <pc:sldMk cId="0" sldId="275"/>
            <ac:picMk id="10" creationId="{123530BE-8BAC-4B34-9647-EB1A8FC81C0D}"/>
          </ac:picMkLst>
        </pc:picChg>
        <pc:picChg chg="del mod">
          <ac:chgData name="Kathleen O'Brien" userId="872af46c-d8f8-4f0f-b917-30299ae5c31e" providerId="ADAL" clId="{820B3A24-36F0-46EE-8661-26B03E50303B}" dt="2019-10-23T12:52:57.230" v="4162" actId="478"/>
          <ac:picMkLst>
            <pc:docMk/>
            <pc:sldMk cId="0" sldId="275"/>
            <ac:picMk id="21511" creationId="{1E19270A-B3DC-4C71-B43B-AB94EF7E9F2D}"/>
          </ac:picMkLst>
        </pc:picChg>
      </pc:sldChg>
      <pc:sldChg chg="addSp delSp modSp modNotesTx">
        <pc:chgData name="Kathleen O'Brien" userId="872af46c-d8f8-4f0f-b917-30299ae5c31e" providerId="ADAL" clId="{820B3A24-36F0-46EE-8661-26B03E50303B}" dt="2019-10-30T11:21:41.204" v="11900" actId="20577"/>
        <pc:sldMkLst>
          <pc:docMk/>
          <pc:sldMk cId="0" sldId="276"/>
        </pc:sldMkLst>
        <pc:spChg chg="mod">
          <ac:chgData name="Kathleen O'Brien" userId="872af46c-d8f8-4f0f-b917-30299ae5c31e" providerId="ADAL" clId="{820B3A24-36F0-46EE-8661-26B03E50303B}" dt="2019-10-30T11:21:41.204" v="11900" actId="20577"/>
          <ac:spMkLst>
            <pc:docMk/>
            <pc:sldMk cId="0" sldId="276"/>
            <ac:spMk id="10" creationId="{00B7BBEC-9BCE-4CB9-85A4-48866880D3D2}"/>
          </ac:spMkLst>
        </pc:spChg>
        <pc:spChg chg="del">
          <ac:chgData name="Kathleen O'Brien" userId="872af46c-d8f8-4f0f-b917-30299ae5c31e" providerId="ADAL" clId="{820B3A24-36F0-46EE-8661-26B03E50303B}" dt="2019-10-01T13:03:05.247" v="1255" actId="478"/>
          <ac:spMkLst>
            <pc:docMk/>
            <pc:sldMk cId="0" sldId="276"/>
            <ac:spMk id="12" creationId="{DE09751E-C579-47B6-AB65-C476E914D5D9}"/>
          </ac:spMkLst>
        </pc:spChg>
        <pc:spChg chg="mod">
          <ac:chgData name="Kathleen O'Brien" userId="872af46c-d8f8-4f0f-b917-30299ae5c31e" providerId="ADAL" clId="{820B3A24-36F0-46EE-8661-26B03E50303B}" dt="2019-10-30T10:42:17.671" v="11760"/>
          <ac:spMkLst>
            <pc:docMk/>
            <pc:sldMk cId="0" sldId="276"/>
            <ac:spMk id="14" creationId="{881854F3-ACF0-440B-9957-5D94DFB6525B}"/>
          </ac:spMkLst>
        </pc:spChg>
        <pc:spChg chg="mod">
          <ac:chgData name="Kathleen O'Brien" userId="872af46c-d8f8-4f0f-b917-30299ae5c31e" providerId="ADAL" clId="{820B3A24-36F0-46EE-8661-26B03E50303B}" dt="2019-10-29T12:32:19.890" v="7367" actId="113"/>
          <ac:spMkLst>
            <pc:docMk/>
            <pc:sldMk cId="0" sldId="276"/>
            <ac:spMk id="22531" creationId="{ECBE126E-CA91-42BE-8CD7-F3CEBD24A831}"/>
          </ac:spMkLst>
        </pc:spChg>
        <pc:spChg chg="mod">
          <ac:chgData name="Kathleen O'Brien" userId="872af46c-d8f8-4f0f-b917-30299ae5c31e" providerId="ADAL" clId="{820B3A24-36F0-46EE-8661-26B03E50303B}" dt="2019-10-29T10:54:16.910" v="6715" actId="14100"/>
          <ac:spMkLst>
            <pc:docMk/>
            <pc:sldMk cId="0" sldId="276"/>
            <ac:spMk id="22532" creationId="{5C14A143-D0BB-4E35-A0EE-8E67BD1B129A}"/>
          </ac:spMkLst>
        </pc:spChg>
        <pc:spChg chg="del">
          <ac:chgData name="Kathleen O'Brien" userId="872af46c-d8f8-4f0f-b917-30299ae5c31e" providerId="ADAL" clId="{820B3A24-36F0-46EE-8661-26B03E50303B}" dt="2019-10-01T13:11:05.608" v="1383" actId="478"/>
          <ac:spMkLst>
            <pc:docMk/>
            <pc:sldMk cId="0" sldId="276"/>
            <ac:spMk id="22536" creationId="{C50658F6-3787-4EE2-B22A-8A546B00021D}"/>
          </ac:spMkLst>
        </pc:spChg>
        <pc:grpChg chg="add">
          <ac:chgData name="Kathleen O'Brien" userId="872af46c-d8f8-4f0f-b917-30299ae5c31e" providerId="ADAL" clId="{820B3A24-36F0-46EE-8661-26B03E50303B}" dt="2019-10-29T12:18:32.485" v="7221"/>
          <ac:grpSpMkLst>
            <pc:docMk/>
            <pc:sldMk cId="0" sldId="276"/>
            <ac:grpSpMk id="12" creationId="{61E81D4A-9513-4FE5-A3C0-A75D5A4A3E36}"/>
          </ac:grpSpMkLst>
        </pc:grpChg>
        <pc:grpChg chg="del">
          <ac:chgData name="Kathleen O'Brien" userId="872af46c-d8f8-4f0f-b917-30299ae5c31e" providerId="ADAL" clId="{820B3A24-36F0-46EE-8661-26B03E50303B}" dt="2019-10-29T12:18:31.319" v="7220" actId="478"/>
          <ac:grpSpMkLst>
            <pc:docMk/>
            <pc:sldMk cId="0" sldId="276"/>
            <ac:grpSpMk id="22534" creationId="{F9F7B445-0B68-42EF-BD05-52B4C5D086BF}"/>
          </ac:grpSpMkLst>
        </pc:grpChg>
        <pc:picChg chg="add mod">
          <ac:chgData name="Kathleen O'Brien" userId="872af46c-d8f8-4f0f-b917-30299ae5c31e" providerId="ADAL" clId="{820B3A24-36F0-46EE-8661-26B03E50303B}" dt="2019-10-23T13:11:37.471" v="4622" actId="962"/>
          <ac:picMkLst>
            <pc:docMk/>
            <pc:sldMk cId="0" sldId="276"/>
            <ac:picMk id="11" creationId="{23EB4D91-1CC5-402B-AED7-94383E132162}"/>
          </ac:picMkLst>
        </pc:picChg>
        <pc:picChg chg="add del mod modCrop">
          <ac:chgData name="Kathleen O'Brien" userId="872af46c-d8f8-4f0f-b917-30299ae5c31e" providerId="ADAL" clId="{820B3A24-36F0-46EE-8661-26B03E50303B}" dt="2019-10-01T13:03:13.129" v="1263"/>
          <ac:picMkLst>
            <pc:docMk/>
            <pc:sldMk cId="0" sldId="276"/>
            <ac:picMk id="13" creationId="{59D8759C-653E-415A-8EE7-31C7A3D7D0C6}"/>
          </ac:picMkLst>
        </pc:picChg>
        <pc:picChg chg="add del mod">
          <ac:chgData name="Kathleen O'Brien" userId="872af46c-d8f8-4f0f-b917-30299ae5c31e" providerId="ADAL" clId="{820B3A24-36F0-46EE-8661-26B03E50303B}" dt="2019-10-23T13:10:18.722" v="4529" actId="478"/>
          <ac:picMkLst>
            <pc:docMk/>
            <pc:sldMk cId="0" sldId="276"/>
            <ac:picMk id="14" creationId="{E707C450-FDFD-41A0-AC32-C56A172F6DF3}"/>
          </ac:picMkLst>
        </pc:picChg>
        <pc:picChg chg="add">
          <ac:chgData name="Kathleen O'Brien" userId="872af46c-d8f8-4f0f-b917-30299ae5c31e" providerId="ADAL" clId="{820B3A24-36F0-46EE-8661-26B03E50303B}" dt="2019-10-29T12:18:32.485" v="7221"/>
          <ac:picMkLst>
            <pc:docMk/>
            <pc:sldMk cId="0" sldId="276"/>
            <ac:picMk id="15" creationId="{F8DEC2D9-DC12-4E93-856B-83216D2C0875}"/>
          </ac:picMkLst>
        </pc:picChg>
        <pc:picChg chg="mod">
          <ac:chgData name="Kathleen O'Brien" userId="872af46c-d8f8-4f0f-b917-30299ae5c31e" providerId="ADAL" clId="{820B3A24-36F0-46EE-8661-26B03E50303B}" dt="2019-10-01T13:03:09.522" v="1262" actId="1038"/>
          <ac:picMkLst>
            <pc:docMk/>
            <pc:sldMk cId="0" sldId="276"/>
            <ac:picMk id="22530" creationId="{2291A374-C9D2-464D-9FC3-4D4AAD5887DA}"/>
          </ac:picMkLst>
        </pc:picChg>
        <pc:picChg chg="del">
          <ac:chgData name="Kathleen O'Brien" userId="872af46c-d8f8-4f0f-b917-30299ae5c31e" providerId="ADAL" clId="{820B3A24-36F0-46EE-8661-26B03E50303B}" dt="2019-10-01T13:02:19.068" v="1248" actId="478"/>
          <ac:picMkLst>
            <pc:docMk/>
            <pc:sldMk cId="0" sldId="276"/>
            <ac:picMk id="22535" creationId="{A0DC3701-09B1-46EB-BC46-7E27E26A05A7}"/>
          </ac:picMkLst>
        </pc:picChg>
      </pc:sldChg>
      <pc:sldChg chg="addSp delSp modSp addCm delCm modNotesTx">
        <pc:chgData name="Kathleen O'Brien" userId="872af46c-d8f8-4f0f-b917-30299ae5c31e" providerId="ADAL" clId="{820B3A24-36F0-46EE-8661-26B03E50303B}" dt="2019-10-30T10:42:27.348" v="11761"/>
        <pc:sldMkLst>
          <pc:docMk/>
          <pc:sldMk cId="0" sldId="278"/>
        </pc:sldMkLst>
        <pc:spChg chg="mod">
          <ac:chgData name="Kathleen O'Brien" userId="872af46c-d8f8-4f0f-b917-30299ae5c31e" providerId="ADAL" clId="{820B3A24-36F0-46EE-8661-26B03E50303B}" dt="2019-10-29T14:33:01.238" v="9855" actId="20577"/>
          <ac:spMkLst>
            <pc:docMk/>
            <pc:sldMk cId="0" sldId="278"/>
            <ac:spMk id="5" creationId="{FDB7B3A5-CEE3-4802-BBD9-97486EAE5768}"/>
          </ac:spMkLst>
        </pc:spChg>
        <pc:spChg chg="del mod">
          <ac:chgData name="Kathleen O'Brien" userId="872af46c-d8f8-4f0f-b917-30299ae5c31e" providerId="ADAL" clId="{820B3A24-36F0-46EE-8661-26B03E50303B}" dt="2019-10-29T14:13:51.333" v="8850" actId="478"/>
          <ac:spMkLst>
            <pc:docMk/>
            <pc:sldMk cId="0" sldId="278"/>
            <ac:spMk id="14" creationId="{17A58451-2449-40F9-A1C4-4ADB2B136AF2}"/>
          </ac:spMkLst>
        </pc:spChg>
        <pc:spChg chg="mod">
          <ac:chgData name="Kathleen O'Brien" userId="872af46c-d8f8-4f0f-b917-30299ae5c31e" providerId="ADAL" clId="{820B3A24-36F0-46EE-8661-26B03E50303B}" dt="2019-10-30T10:42:27.348" v="11761"/>
          <ac:spMkLst>
            <pc:docMk/>
            <pc:sldMk cId="0" sldId="278"/>
            <ac:spMk id="15" creationId="{B475531D-3357-46CB-83DA-2D04F696C80A}"/>
          </ac:spMkLst>
        </pc:spChg>
        <pc:spChg chg="mod">
          <ac:chgData name="Kathleen O'Brien" userId="872af46c-d8f8-4f0f-b917-30299ae5c31e" providerId="ADAL" clId="{820B3A24-36F0-46EE-8661-26B03E50303B}" dt="2019-10-29T12:32:32.513" v="7370" actId="113"/>
          <ac:spMkLst>
            <pc:docMk/>
            <pc:sldMk cId="0" sldId="278"/>
            <ac:spMk id="24578" creationId="{9A31A7D8-711F-4E4C-87D2-3F14948FDB45}"/>
          </ac:spMkLst>
        </pc:spChg>
        <pc:spChg chg="mod">
          <ac:chgData name="Kathleen O'Brien" userId="872af46c-d8f8-4f0f-b917-30299ae5c31e" providerId="ADAL" clId="{820B3A24-36F0-46EE-8661-26B03E50303B}" dt="2019-10-29T10:54:49.232" v="6721" actId="255"/>
          <ac:spMkLst>
            <pc:docMk/>
            <pc:sldMk cId="0" sldId="278"/>
            <ac:spMk id="24580" creationId="{629BEDD8-A081-4F26-BA9C-BA6B1A1BFDC7}"/>
          </ac:spMkLst>
        </pc:spChg>
        <pc:grpChg chg="add">
          <ac:chgData name="Kathleen O'Brien" userId="872af46c-d8f8-4f0f-b917-30299ae5c31e" providerId="ADAL" clId="{820B3A24-36F0-46EE-8661-26B03E50303B}" dt="2019-10-29T12:18:42.184" v="7223"/>
          <ac:grpSpMkLst>
            <pc:docMk/>
            <pc:sldMk cId="0" sldId="278"/>
            <ac:grpSpMk id="12" creationId="{FA1E6EED-B77B-4051-A962-68221E0D2FBA}"/>
          </ac:grpSpMkLst>
        </pc:grpChg>
        <pc:grpChg chg="del">
          <ac:chgData name="Kathleen O'Brien" userId="872af46c-d8f8-4f0f-b917-30299ae5c31e" providerId="ADAL" clId="{820B3A24-36F0-46EE-8661-26B03E50303B}" dt="2019-10-29T12:18:40.772" v="7222" actId="478"/>
          <ac:grpSpMkLst>
            <pc:docMk/>
            <pc:sldMk cId="0" sldId="278"/>
            <ac:grpSpMk id="24582" creationId="{EDD814F2-DCEA-4C37-A44A-7F97CFA65915}"/>
          </ac:grpSpMkLst>
        </pc:grpChg>
        <pc:picChg chg="add mod ord">
          <ac:chgData name="Kathleen O'Brien" userId="872af46c-d8f8-4f0f-b917-30299ae5c31e" providerId="ADAL" clId="{820B3A24-36F0-46EE-8661-26B03E50303B}" dt="2019-10-29T14:14:28.748" v="8865" actId="166"/>
          <ac:picMkLst>
            <pc:docMk/>
            <pc:sldMk cId="0" sldId="278"/>
            <ac:picMk id="3" creationId="{8D349E0B-7A39-4302-B8DB-092115C23D46}"/>
          </ac:picMkLst>
        </pc:picChg>
        <pc:picChg chg="add">
          <ac:chgData name="Kathleen O'Brien" userId="872af46c-d8f8-4f0f-b917-30299ae5c31e" providerId="ADAL" clId="{820B3A24-36F0-46EE-8661-26B03E50303B}" dt="2019-10-29T12:18:42.184" v="7223"/>
          <ac:picMkLst>
            <pc:docMk/>
            <pc:sldMk cId="0" sldId="278"/>
            <ac:picMk id="16" creationId="{29E17C69-08E5-499C-9C25-F0B3B6DCAE73}"/>
          </ac:picMkLst>
        </pc:picChg>
        <pc:picChg chg="del">
          <ac:chgData name="Kathleen O'Brien" userId="872af46c-d8f8-4f0f-b917-30299ae5c31e" providerId="ADAL" clId="{820B3A24-36F0-46EE-8661-26B03E50303B}" dt="2019-10-29T14:13:59.785" v="8853" actId="478"/>
          <ac:picMkLst>
            <pc:docMk/>
            <pc:sldMk cId="0" sldId="278"/>
            <ac:picMk id="24584" creationId="{A82DA772-172C-43DB-9964-EA3BDA575ED3}"/>
          </ac:picMkLst>
        </pc:picChg>
        <pc:picChg chg="del">
          <ac:chgData name="Kathleen O'Brien" userId="872af46c-d8f8-4f0f-b917-30299ae5c31e" providerId="ADAL" clId="{820B3A24-36F0-46EE-8661-26B03E50303B}" dt="2019-10-23T14:32:06.834" v="5126" actId="478"/>
          <ac:picMkLst>
            <pc:docMk/>
            <pc:sldMk cId="0" sldId="278"/>
            <ac:picMk id="24585" creationId="{3FAA162E-2E6C-447C-9DFD-05DB747F6F84}"/>
          </ac:picMkLst>
        </pc:picChg>
      </pc:sldChg>
      <pc:sldChg chg="addSp delSp modSp">
        <pc:chgData name="Kathleen O'Brien" userId="872af46c-d8f8-4f0f-b917-30299ae5c31e" providerId="ADAL" clId="{820B3A24-36F0-46EE-8661-26B03E50303B}" dt="2019-10-30T11:47:00.011" v="11982" actId="207"/>
        <pc:sldMkLst>
          <pc:docMk/>
          <pc:sldMk cId="0" sldId="279"/>
        </pc:sldMkLst>
        <pc:spChg chg="del">
          <ac:chgData name="Kathleen O'Brien" userId="872af46c-d8f8-4f0f-b917-30299ae5c31e" providerId="ADAL" clId="{820B3A24-36F0-46EE-8661-26B03E50303B}" dt="2019-10-29T12:15:22.570" v="7176" actId="478"/>
          <ac:spMkLst>
            <pc:docMk/>
            <pc:sldMk cId="0" sldId="279"/>
            <ac:spMk id="7" creationId="{F5B1AA19-A3E7-4FAB-AE55-7C7340A2F4FA}"/>
          </ac:spMkLst>
        </pc:spChg>
        <pc:spChg chg="add">
          <ac:chgData name="Kathleen O'Brien" userId="872af46c-d8f8-4f0f-b917-30299ae5c31e" providerId="ADAL" clId="{820B3A24-36F0-46EE-8661-26B03E50303B}" dt="2019-10-29T10:55:04.646" v="6723"/>
          <ac:spMkLst>
            <pc:docMk/>
            <pc:sldMk cId="0" sldId="279"/>
            <ac:spMk id="8" creationId="{28B35A71-159F-432A-8B4A-FC78A8A8B6FA}"/>
          </ac:spMkLst>
        </pc:spChg>
        <pc:spChg chg="add">
          <ac:chgData name="Kathleen O'Brien" userId="872af46c-d8f8-4f0f-b917-30299ae5c31e" providerId="ADAL" clId="{820B3A24-36F0-46EE-8661-26B03E50303B}" dt="2019-10-29T12:15:23.821" v="7177"/>
          <ac:spMkLst>
            <pc:docMk/>
            <pc:sldMk cId="0" sldId="279"/>
            <ac:spMk id="9" creationId="{B6CCD4C0-564C-4D2D-AF92-2FFBFC52C10B}"/>
          </ac:spMkLst>
        </pc:spChg>
        <pc:spChg chg="mod">
          <ac:chgData name="Kathleen O'Brien" userId="872af46c-d8f8-4f0f-b917-30299ae5c31e" providerId="ADAL" clId="{820B3A24-36F0-46EE-8661-26B03E50303B}" dt="2019-10-29T14:36:43.968" v="9969" actId="6549"/>
          <ac:spMkLst>
            <pc:docMk/>
            <pc:sldMk cId="0" sldId="279"/>
            <ac:spMk id="25602" creationId="{CC5E2A7F-5A30-4250-910E-C9283B00341B}"/>
          </ac:spMkLst>
        </pc:spChg>
        <pc:spChg chg="mod">
          <ac:chgData name="Kathleen O'Brien" userId="872af46c-d8f8-4f0f-b917-30299ae5c31e" providerId="ADAL" clId="{820B3A24-36F0-46EE-8661-26B03E50303B}" dt="2019-10-30T11:47:00.011" v="11982" actId="207"/>
          <ac:spMkLst>
            <pc:docMk/>
            <pc:sldMk cId="0" sldId="279"/>
            <ac:spMk id="25603" creationId="{56B52B4C-7B23-45E9-98E7-B843D037415B}"/>
          </ac:spMkLst>
        </pc:spChg>
        <pc:spChg chg="del">
          <ac:chgData name="Kathleen O'Brien" userId="872af46c-d8f8-4f0f-b917-30299ae5c31e" providerId="ADAL" clId="{820B3A24-36F0-46EE-8661-26B03E50303B}" dt="2019-10-29T10:54:56.642" v="6722" actId="478"/>
          <ac:spMkLst>
            <pc:docMk/>
            <pc:sldMk cId="0" sldId="279"/>
            <ac:spMk id="25605" creationId="{B628E9E8-FFBC-418B-B7F6-F43A457E05FC}"/>
          </ac:spMkLst>
        </pc:spChg>
        <pc:picChg chg="add">
          <ac:chgData name="Kathleen O'Brien" userId="872af46c-d8f8-4f0f-b917-30299ae5c31e" providerId="ADAL" clId="{820B3A24-36F0-46EE-8661-26B03E50303B}" dt="2019-10-29T12:15:23.821" v="7177"/>
          <ac:picMkLst>
            <pc:docMk/>
            <pc:sldMk cId="0" sldId="279"/>
            <ac:picMk id="10" creationId="{9604BB8B-7888-4E9E-80F9-7379A862853B}"/>
          </ac:picMkLst>
        </pc:picChg>
        <pc:picChg chg="add">
          <ac:chgData name="Kathleen O'Brien" userId="872af46c-d8f8-4f0f-b917-30299ae5c31e" providerId="ADAL" clId="{820B3A24-36F0-46EE-8661-26B03E50303B}" dt="2019-10-29T14:14:39.577" v="8867"/>
          <ac:picMkLst>
            <pc:docMk/>
            <pc:sldMk cId="0" sldId="279"/>
            <ac:picMk id="11" creationId="{346E94B0-C9C8-4C38-A083-511B0A4ED0FF}"/>
          </ac:picMkLst>
        </pc:picChg>
        <pc:picChg chg="del">
          <ac:chgData name="Kathleen O'Brien" userId="872af46c-d8f8-4f0f-b917-30299ae5c31e" providerId="ADAL" clId="{820B3A24-36F0-46EE-8661-26B03E50303B}" dt="2019-10-29T14:14:33.509" v="8866" actId="478"/>
          <ac:picMkLst>
            <pc:docMk/>
            <pc:sldMk cId="0" sldId="279"/>
            <ac:picMk id="25607" creationId="{38A481EC-8AA5-4B7C-9D99-37A04D9657A3}"/>
          </ac:picMkLst>
        </pc:picChg>
      </pc:sldChg>
      <pc:sldChg chg="addSp delSp modSp modNotesTx">
        <pc:chgData name="Kathleen O'Brien" userId="872af46c-d8f8-4f0f-b917-30299ae5c31e" providerId="ADAL" clId="{820B3A24-36F0-46EE-8661-26B03E50303B}" dt="2019-10-30T10:42:36.737" v="11762"/>
        <pc:sldMkLst>
          <pc:docMk/>
          <pc:sldMk cId="0" sldId="280"/>
        </pc:sldMkLst>
        <pc:spChg chg="mod">
          <ac:chgData name="Kathleen O'Brien" userId="872af46c-d8f8-4f0f-b917-30299ae5c31e" providerId="ADAL" clId="{820B3A24-36F0-46EE-8661-26B03E50303B}" dt="2019-10-29T10:37:03.314" v="6441" actId="255"/>
          <ac:spMkLst>
            <pc:docMk/>
            <pc:sldMk cId="0" sldId="280"/>
            <ac:spMk id="5" creationId="{E2891F56-5587-466A-8215-0200B2A0ABF1}"/>
          </ac:spMkLst>
        </pc:spChg>
        <pc:spChg chg="del">
          <ac:chgData name="Kathleen O'Brien" userId="872af46c-d8f8-4f0f-b917-30299ae5c31e" providerId="ADAL" clId="{820B3A24-36F0-46EE-8661-26B03E50303B}" dt="2019-10-23T14:31:52.071" v="5124" actId="478"/>
          <ac:spMkLst>
            <pc:docMk/>
            <pc:sldMk cId="0" sldId="280"/>
            <ac:spMk id="11" creationId="{B36A906A-EF70-4069-8E61-AA643B02E60C}"/>
          </ac:spMkLst>
        </pc:spChg>
        <pc:spChg chg="mod">
          <ac:chgData name="Kathleen O'Brien" userId="872af46c-d8f8-4f0f-b917-30299ae5c31e" providerId="ADAL" clId="{820B3A24-36F0-46EE-8661-26B03E50303B}" dt="2019-10-30T10:42:36.737" v="11762"/>
          <ac:spMkLst>
            <pc:docMk/>
            <pc:sldMk cId="0" sldId="280"/>
            <ac:spMk id="12" creationId="{311AE238-E16A-4E34-BD66-006128B7D1E6}"/>
          </ac:spMkLst>
        </pc:spChg>
        <pc:spChg chg="mod">
          <ac:chgData name="Kathleen O'Brien" userId="872af46c-d8f8-4f0f-b917-30299ae5c31e" providerId="ADAL" clId="{820B3A24-36F0-46EE-8661-26B03E50303B}" dt="2019-10-29T12:32:42.759" v="7373" actId="113"/>
          <ac:spMkLst>
            <pc:docMk/>
            <pc:sldMk cId="0" sldId="280"/>
            <ac:spMk id="26626" creationId="{FCEB6F97-6AF5-42A5-A385-80C870C22EA4}"/>
          </ac:spMkLst>
        </pc:spChg>
        <pc:spChg chg="mod">
          <ac:chgData name="Kathleen O'Brien" userId="872af46c-d8f8-4f0f-b917-30299ae5c31e" providerId="ADAL" clId="{820B3A24-36F0-46EE-8661-26B03E50303B}" dt="2019-10-29T10:55:23.663" v="6727" actId="255"/>
          <ac:spMkLst>
            <pc:docMk/>
            <pc:sldMk cId="0" sldId="280"/>
            <ac:spMk id="26628" creationId="{DBB10A69-B608-4ECA-87B5-4126E6EF6C40}"/>
          </ac:spMkLst>
        </pc:spChg>
        <pc:grpChg chg="add">
          <ac:chgData name="Kathleen O'Brien" userId="872af46c-d8f8-4f0f-b917-30299ae5c31e" providerId="ADAL" clId="{820B3A24-36F0-46EE-8661-26B03E50303B}" dt="2019-10-29T12:18:46.855" v="7225"/>
          <ac:grpSpMkLst>
            <pc:docMk/>
            <pc:sldMk cId="0" sldId="280"/>
            <ac:grpSpMk id="10" creationId="{8E4C400A-9E4A-4896-8B1A-C1C0A16BF9FE}"/>
          </ac:grpSpMkLst>
        </pc:grpChg>
        <pc:grpChg chg="del">
          <ac:chgData name="Kathleen O'Brien" userId="872af46c-d8f8-4f0f-b917-30299ae5c31e" providerId="ADAL" clId="{820B3A24-36F0-46EE-8661-26B03E50303B}" dt="2019-10-29T12:18:45.683" v="7224" actId="478"/>
          <ac:grpSpMkLst>
            <pc:docMk/>
            <pc:sldMk cId="0" sldId="280"/>
            <ac:grpSpMk id="26629" creationId="{901AA79B-7038-458B-B973-1178091A23BA}"/>
          </ac:grpSpMkLst>
        </pc:grpChg>
        <pc:picChg chg="add mod modCrop">
          <ac:chgData name="Kathleen O'Brien" userId="872af46c-d8f8-4f0f-b917-30299ae5c31e" providerId="ADAL" clId="{820B3A24-36F0-46EE-8661-26B03E50303B}" dt="2019-10-23T14:58:19.582" v="5426" actId="962"/>
          <ac:picMkLst>
            <pc:docMk/>
            <pc:sldMk cId="0" sldId="280"/>
            <ac:picMk id="3" creationId="{38876D39-5E23-4F43-8BC2-B5A96548D3BB}"/>
          </ac:picMkLst>
        </pc:picChg>
        <pc:picChg chg="add">
          <ac:chgData name="Kathleen O'Brien" userId="872af46c-d8f8-4f0f-b917-30299ae5c31e" providerId="ADAL" clId="{820B3A24-36F0-46EE-8661-26B03E50303B}" dt="2019-10-29T12:18:46.855" v="7225"/>
          <ac:picMkLst>
            <pc:docMk/>
            <pc:sldMk cId="0" sldId="280"/>
            <ac:picMk id="13" creationId="{9CB7650E-10E9-451D-950A-B027CD4B5FE1}"/>
          </ac:picMkLst>
        </pc:picChg>
        <pc:picChg chg="del">
          <ac:chgData name="Kathleen O'Brien" userId="872af46c-d8f8-4f0f-b917-30299ae5c31e" providerId="ADAL" clId="{820B3A24-36F0-46EE-8661-26B03E50303B}" dt="2019-10-23T14:57:24.758" v="5421" actId="478"/>
          <ac:picMkLst>
            <pc:docMk/>
            <pc:sldMk cId="0" sldId="280"/>
            <ac:picMk id="26631" creationId="{7FB2D61E-0E2A-4533-9862-BC1338D42EF4}"/>
          </ac:picMkLst>
        </pc:picChg>
        <pc:picChg chg="del">
          <ac:chgData name="Kathleen O'Brien" userId="872af46c-d8f8-4f0f-b917-30299ae5c31e" providerId="ADAL" clId="{820B3A24-36F0-46EE-8661-26B03E50303B}" dt="2019-10-23T14:31:54.229" v="5125" actId="478"/>
          <ac:picMkLst>
            <pc:docMk/>
            <pc:sldMk cId="0" sldId="280"/>
            <ac:picMk id="26632" creationId="{8F485DB3-9432-4FF8-AB0C-CF737AF622A3}"/>
          </ac:picMkLst>
        </pc:picChg>
      </pc:sldChg>
      <pc:sldChg chg="addSp delSp modSp">
        <pc:chgData name="Kathleen O'Brien" userId="872af46c-d8f8-4f0f-b917-30299ae5c31e" providerId="ADAL" clId="{820B3A24-36F0-46EE-8661-26B03E50303B}" dt="2019-10-29T12:26:41.506" v="7311" actId="1035"/>
        <pc:sldMkLst>
          <pc:docMk/>
          <pc:sldMk cId="0" sldId="281"/>
        </pc:sldMkLst>
        <pc:spChg chg="del mod">
          <ac:chgData name="Kathleen O'Brien" userId="872af46c-d8f8-4f0f-b917-30299ae5c31e" providerId="ADAL" clId="{820B3A24-36F0-46EE-8661-26B03E50303B}" dt="2019-10-29T12:15:26.680" v="7179" actId="478"/>
          <ac:spMkLst>
            <pc:docMk/>
            <pc:sldMk cId="0" sldId="281"/>
            <ac:spMk id="6" creationId="{DBA0E01B-E98A-441F-8B13-CCEF081E0C29}"/>
          </ac:spMkLst>
        </pc:spChg>
        <pc:spChg chg="add">
          <ac:chgData name="Kathleen O'Brien" userId="872af46c-d8f8-4f0f-b917-30299ae5c31e" providerId="ADAL" clId="{820B3A24-36F0-46EE-8661-26B03E50303B}" dt="2019-10-29T12:15:27.992" v="7180"/>
          <ac:spMkLst>
            <pc:docMk/>
            <pc:sldMk cId="0" sldId="281"/>
            <ac:spMk id="10" creationId="{A29BAEEE-C838-4081-BA8E-B5EC21D63199}"/>
          </ac:spMkLst>
        </pc:spChg>
        <pc:spChg chg="add del">
          <ac:chgData name="Kathleen O'Brien" userId="872af46c-d8f8-4f0f-b917-30299ae5c31e" providerId="ADAL" clId="{820B3A24-36F0-46EE-8661-26B03E50303B}" dt="2019-10-29T10:55:28.803" v="6728" actId="478"/>
          <ac:spMkLst>
            <pc:docMk/>
            <pc:sldMk cId="0" sldId="281"/>
            <ac:spMk id="10" creationId="{DC63E07E-80E5-481C-8008-D42E000A4629}"/>
          </ac:spMkLst>
        </pc:spChg>
        <pc:spChg chg="add">
          <ac:chgData name="Kathleen O'Brien" userId="872af46c-d8f8-4f0f-b917-30299ae5c31e" providerId="ADAL" clId="{820B3A24-36F0-46EE-8661-26B03E50303B}" dt="2019-10-29T10:55:35.418" v="6729"/>
          <ac:spMkLst>
            <pc:docMk/>
            <pc:sldMk cId="0" sldId="281"/>
            <ac:spMk id="11" creationId="{D4399B22-F0BB-407B-B8FB-2DE36879588D}"/>
          </ac:spMkLst>
        </pc:spChg>
        <pc:spChg chg="mod">
          <ac:chgData name="Kathleen O'Brien" userId="872af46c-d8f8-4f0f-b917-30299ae5c31e" providerId="ADAL" clId="{820B3A24-36F0-46EE-8661-26B03E50303B}" dt="2019-10-29T10:37:24.343" v="6445" actId="113"/>
          <ac:spMkLst>
            <pc:docMk/>
            <pc:sldMk cId="0" sldId="281"/>
            <ac:spMk id="27651" creationId="{55BFF839-5122-449B-85C6-976BE8AD39C1}"/>
          </ac:spMkLst>
        </pc:spChg>
        <pc:spChg chg="mod">
          <ac:chgData name="Kathleen O'Brien" userId="872af46c-d8f8-4f0f-b917-30299ae5c31e" providerId="ADAL" clId="{820B3A24-36F0-46EE-8661-26B03E50303B}" dt="2019-10-29T12:26:41.506" v="7311" actId="1035"/>
          <ac:spMkLst>
            <pc:docMk/>
            <pc:sldMk cId="0" sldId="281"/>
            <ac:spMk id="27652" creationId="{542A8C4C-2F25-4551-95C8-61B4899F5818}"/>
          </ac:spMkLst>
        </pc:spChg>
        <pc:spChg chg="del">
          <ac:chgData name="Kathleen O'Brien" userId="872af46c-d8f8-4f0f-b917-30299ae5c31e" providerId="ADAL" clId="{820B3A24-36F0-46EE-8661-26B03E50303B}" dt="2019-10-01T14:37:14.886" v="2709" actId="478"/>
          <ac:spMkLst>
            <pc:docMk/>
            <pc:sldMk cId="0" sldId="281"/>
            <ac:spMk id="27654" creationId="{02E920D2-F964-4D00-8BBE-ECD087ACBC8C}"/>
          </ac:spMkLst>
        </pc:spChg>
        <pc:picChg chg="add del">
          <ac:chgData name="Kathleen O'Brien" userId="872af46c-d8f8-4f0f-b917-30299ae5c31e" providerId="ADAL" clId="{820B3A24-36F0-46EE-8661-26B03E50303B}" dt="2019-10-23T14:57:38.311" v="5424" actId="478"/>
          <ac:picMkLst>
            <pc:docMk/>
            <pc:sldMk cId="0" sldId="281"/>
            <ac:picMk id="11" creationId="{CDC2A4D3-7453-40B8-A353-171AAC2FE99B}"/>
          </ac:picMkLst>
        </pc:picChg>
        <pc:picChg chg="add">
          <ac:chgData name="Kathleen O'Brien" userId="872af46c-d8f8-4f0f-b917-30299ae5c31e" providerId="ADAL" clId="{820B3A24-36F0-46EE-8661-26B03E50303B}" dt="2019-10-23T14:58:40.189" v="5427"/>
          <ac:picMkLst>
            <pc:docMk/>
            <pc:sldMk cId="0" sldId="281"/>
            <ac:picMk id="12" creationId="{86E43E41-F3B6-4311-9780-0FAB89D0887E}"/>
          </ac:picMkLst>
        </pc:picChg>
        <pc:picChg chg="add">
          <ac:chgData name="Kathleen O'Brien" userId="872af46c-d8f8-4f0f-b917-30299ae5c31e" providerId="ADAL" clId="{820B3A24-36F0-46EE-8661-26B03E50303B}" dt="2019-10-29T12:15:27.992" v="7180"/>
          <ac:picMkLst>
            <pc:docMk/>
            <pc:sldMk cId="0" sldId="281"/>
            <ac:picMk id="13" creationId="{79A0688D-2B10-43D9-836C-76BC80D3952E}"/>
          </ac:picMkLst>
        </pc:picChg>
        <pc:picChg chg="del">
          <ac:chgData name="Kathleen O'Brien" userId="872af46c-d8f8-4f0f-b917-30299ae5c31e" providerId="ADAL" clId="{820B3A24-36F0-46EE-8661-26B03E50303B}" dt="2019-10-23T14:57:29.803" v="5422" actId="478"/>
          <ac:picMkLst>
            <pc:docMk/>
            <pc:sldMk cId="0" sldId="281"/>
            <ac:picMk id="27655" creationId="{429758A0-721E-4761-89DF-721515A17562}"/>
          </ac:picMkLst>
        </pc:picChg>
        <pc:picChg chg="mod">
          <ac:chgData name="Kathleen O'Brien" userId="872af46c-d8f8-4f0f-b917-30299ae5c31e" providerId="ADAL" clId="{820B3A24-36F0-46EE-8661-26B03E50303B}" dt="2019-10-01T14:39:35.269" v="2871" actId="1035"/>
          <ac:picMkLst>
            <pc:docMk/>
            <pc:sldMk cId="0" sldId="281"/>
            <ac:picMk id="27656" creationId="{E6136CA5-874E-4F42-BFA6-029840EABEB8}"/>
          </ac:picMkLst>
        </pc:picChg>
      </pc:sldChg>
      <pc:sldChg chg="addSp delSp modSp modNotesTx">
        <pc:chgData name="Kathleen O'Brien" userId="872af46c-d8f8-4f0f-b917-30299ae5c31e" providerId="ADAL" clId="{820B3A24-36F0-46EE-8661-26B03E50303B}" dt="2019-10-30T10:42:46.250" v="11763"/>
        <pc:sldMkLst>
          <pc:docMk/>
          <pc:sldMk cId="0" sldId="282"/>
        </pc:sldMkLst>
        <pc:spChg chg="del">
          <ac:chgData name="Kathleen O'Brien" userId="872af46c-d8f8-4f0f-b917-30299ae5c31e" providerId="ADAL" clId="{820B3A24-36F0-46EE-8661-26B03E50303B}" dt="2019-10-01T11:09:07.373" v="387" actId="478"/>
          <ac:spMkLst>
            <pc:docMk/>
            <pc:sldMk cId="0" sldId="282"/>
            <ac:spMk id="10" creationId="{46986B17-B1AD-4EAD-B1F7-568E7E023CE0}"/>
          </ac:spMkLst>
        </pc:spChg>
        <pc:spChg chg="mod">
          <ac:chgData name="Kathleen O'Brien" userId="872af46c-d8f8-4f0f-b917-30299ae5c31e" providerId="ADAL" clId="{820B3A24-36F0-46EE-8661-26B03E50303B}" dt="2019-10-29T10:37:46.398" v="6449" actId="255"/>
          <ac:spMkLst>
            <pc:docMk/>
            <pc:sldMk cId="0" sldId="282"/>
            <ac:spMk id="11" creationId="{10D981C5-B2EE-4736-A4FD-7BA4FCE7DA6F}"/>
          </ac:spMkLst>
        </pc:spChg>
        <pc:spChg chg="mod">
          <ac:chgData name="Kathleen O'Brien" userId="872af46c-d8f8-4f0f-b917-30299ae5c31e" providerId="ADAL" clId="{820B3A24-36F0-46EE-8661-26B03E50303B}" dt="2019-10-30T10:42:46.250" v="11763"/>
          <ac:spMkLst>
            <pc:docMk/>
            <pc:sldMk cId="0" sldId="282"/>
            <ac:spMk id="13" creationId="{9A3C400D-9D7B-414B-A4D7-DBE6A9269E29}"/>
          </ac:spMkLst>
        </pc:spChg>
        <pc:spChg chg="mod">
          <ac:chgData name="Kathleen O'Brien" userId="872af46c-d8f8-4f0f-b917-30299ae5c31e" providerId="ADAL" clId="{820B3A24-36F0-46EE-8661-26B03E50303B}" dt="2019-10-29T10:55:51.743" v="6733" actId="255"/>
          <ac:spMkLst>
            <pc:docMk/>
            <pc:sldMk cId="0" sldId="282"/>
            <ac:spMk id="28674" creationId="{FFE629AB-EE24-414C-9C0D-4B0F5B280B7F}"/>
          </ac:spMkLst>
        </pc:spChg>
        <pc:spChg chg="mod">
          <ac:chgData name="Kathleen O'Brien" userId="872af46c-d8f8-4f0f-b917-30299ae5c31e" providerId="ADAL" clId="{820B3A24-36F0-46EE-8661-26B03E50303B}" dt="2019-10-29T12:32:56.317" v="7376" actId="113"/>
          <ac:spMkLst>
            <pc:docMk/>
            <pc:sldMk cId="0" sldId="282"/>
            <ac:spMk id="28676" creationId="{EA75B5DB-7A84-49D2-AEBF-D3EAE4ED3987}"/>
          </ac:spMkLst>
        </pc:spChg>
        <pc:grpChg chg="add">
          <ac:chgData name="Kathleen O'Brien" userId="872af46c-d8f8-4f0f-b917-30299ae5c31e" providerId="ADAL" clId="{820B3A24-36F0-46EE-8661-26B03E50303B}" dt="2019-10-29T12:18:50.328" v="7227"/>
          <ac:grpSpMkLst>
            <pc:docMk/>
            <pc:sldMk cId="0" sldId="282"/>
            <ac:grpSpMk id="10" creationId="{63ECEB08-6AB9-40A7-9A59-12663DDEB1B5}"/>
          </ac:grpSpMkLst>
        </pc:grpChg>
        <pc:grpChg chg="del">
          <ac:chgData name="Kathleen O'Brien" userId="872af46c-d8f8-4f0f-b917-30299ae5c31e" providerId="ADAL" clId="{820B3A24-36F0-46EE-8661-26B03E50303B}" dt="2019-10-29T12:18:49.261" v="7226" actId="478"/>
          <ac:grpSpMkLst>
            <pc:docMk/>
            <pc:sldMk cId="0" sldId="282"/>
            <ac:grpSpMk id="28677" creationId="{96539523-12A9-478C-9BE6-25072833C966}"/>
          </ac:grpSpMkLst>
        </pc:grpChg>
        <pc:picChg chg="add del mod">
          <ac:chgData name="Kathleen O'Brien" userId="872af46c-d8f8-4f0f-b917-30299ae5c31e" providerId="ADAL" clId="{820B3A24-36F0-46EE-8661-26B03E50303B}" dt="2019-10-01T11:09:58.445" v="407" actId="478"/>
          <ac:picMkLst>
            <pc:docMk/>
            <pc:sldMk cId="0" sldId="282"/>
            <ac:picMk id="3" creationId="{AA563F9B-4B56-4F3B-8BA3-CEBAE282C778}"/>
          </ac:picMkLst>
        </pc:picChg>
        <pc:picChg chg="add del">
          <ac:chgData name="Kathleen O'Brien" userId="872af46c-d8f8-4f0f-b917-30299ae5c31e" providerId="ADAL" clId="{820B3A24-36F0-46EE-8661-26B03E50303B}" dt="2019-10-01T11:10:05.708" v="409" actId="478"/>
          <ac:picMkLst>
            <pc:docMk/>
            <pc:sldMk cId="0" sldId="282"/>
            <ac:picMk id="4" creationId="{9BE2EEBB-480D-4FEA-9846-0D78957516A4}"/>
          </ac:picMkLst>
        </pc:picChg>
        <pc:picChg chg="add">
          <ac:chgData name="Kathleen O'Brien" userId="872af46c-d8f8-4f0f-b917-30299ae5c31e" providerId="ADAL" clId="{820B3A24-36F0-46EE-8661-26B03E50303B}" dt="2019-10-01T11:10:06.978" v="410"/>
          <ac:picMkLst>
            <pc:docMk/>
            <pc:sldMk cId="0" sldId="282"/>
            <ac:picMk id="14" creationId="{C90B39C2-9845-4C2D-BB2A-2DFE81CEB626}"/>
          </ac:picMkLst>
        </pc:picChg>
        <pc:picChg chg="add">
          <ac:chgData name="Kathleen O'Brien" userId="872af46c-d8f8-4f0f-b917-30299ae5c31e" providerId="ADAL" clId="{820B3A24-36F0-46EE-8661-26B03E50303B}" dt="2019-10-29T12:18:50.328" v="7227"/>
          <ac:picMkLst>
            <pc:docMk/>
            <pc:sldMk cId="0" sldId="282"/>
            <ac:picMk id="15" creationId="{5922BB66-1D6F-45FF-994C-44E89D824611}"/>
          </ac:picMkLst>
        </pc:picChg>
        <pc:picChg chg="del">
          <ac:chgData name="Kathleen O'Brien" userId="872af46c-d8f8-4f0f-b917-30299ae5c31e" providerId="ADAL" clId="{820B3A24-36F0-46EE-8661-26B03E50303B}" dt="2019-10-01T11:09:04.305" v="386" actId="478"/>
          <ac:picMkLst>
            <pc:docMk/>
            <pc:sldMk cId="0" sldId="282"/>
            <ac:picMk id="28679" creationId="{C0FDC779-3B1B-470D-B44D-E89BD383F55C}"/>
          </ac:picMkLst>
        </pc:picChg>
      </pc:sldChg>
      <pc:sldChg chg="addSp delSp modSp">
        <pc:chgData name="Kathleen O'Brien" userId="872af46c-d8f8-4f0f-b917-30299ae5c31e" providerId="ADAL" clId="{820B3A24-36F0-46EE-8661-26B03E50303B}" dt="2019-10-30T11:47:30.970" v="11985" actId="20577"/>
        <pc:sldMkLst>
          <pc:docMk/>
          <pc:sldMk cId="0" sldId="283"/>
        </pc:sldMkLst>
        <pc:spChg chg="add">
          <ac:chgData name="Kathleen O'Brien" userId="872af46c-d8f8-4f0f-b917-30299ae5c31e" providerId="ADAL" clId="{820B3A24-36F0-46EE-8661-26B03E50303B}" dt="2019-10-29T10:56:06.897" v="6736"/>
          <ac:spMkLst>
            <pc:docMk/>
            <pc:sldMk cId="0" sldId="283"/>
            <ac:spMk id="8" creationId="{63D0D1C1-4473-4CC9-9651-60807B64F082}"/>
          </ac:spMkLst>
        </pc:spChg>
        <pc:spChg chg="del">
          <ac:chgData name="Kathleen O'Brien" userId="872af46c-d8f8-4f0f-b917-30299ae5c31e" providerId="ADAL" clId="{820B3A24-36F0-46EE-8661-26B03E50303B}" dt="2019-10-29T12:15:31.225" v="7181" actId="478"/>
          <ac:spMkLst>
            <pc:docMk/>
            <pc:sldMk cId="0" sldId="283"/>
            <ac:spMk id="9" creationId="{B5036B87-80F8-4B46-B4A8-68CF2ECBC6A6}"/>
          </ac:spMkLst>
        </pc:spChg>
        <pc:spChg chg="mod">
          <ac:chgData name="Kathleen O'Brien" userId="872af46c-d8f8-4f0f-b917-30299ae5c31e" providerId="ADAL" clId="{820B3A24-36F0-46EE-8661-26B03E50303B}" dt="2019-10-29T10:38:07.188" v="6453" actId="113"/>
          <ac:spMkLst>
            <pc:docMk/>
            <pc:sldMk cId="0" sldId="283"/>
            <ac:spMk id="11" creationId="{F1EB0376-BE46-4580-843B-9F1A457ED9F2}"/>
          </ac:spMkLst>
        </pc:spChg>
        <pc:spChg chg="add">
          <ac:chgData name="Kathleen O'Brien" userId="872af46c-d8f8-4f0f-b917-30299ae5c31e" providerId="ADAL" clId="{820B3A24-36F0-46EE-8661-26B03E50303B}" dt="2019-10-29T12:15:32.366" v="7182"/>
          <ac:spMkLst>
            <pc:docMk/>
            <pc:sldMk cId="0" sldId="283"/>
            <ac:spMk id="12" creationId="{43D09C55-9E3F-414E-B3B8-0A1021A2FDF4}"/>
          </ac:spMkLst>
        </pc:spChg>
        <pc:spChg chg="mod">
          <ac:chgData name="Kathleen O'Brien" userId="872af46c-d8f8-4f0f-b917-30299ae5c31e" providerId="ADAL" clId="{820B3A24-36F0-46EE-8661-26B03E50303B}" dt="2019-10-30T11:47:30.970" v="11985" actId="20577"/>
          <ac:spMkLst>
            <pc:docMk/>
            <pc:sldMk cId="0" sldId="283"/>
            <ac:spMk id="29699" creationId="{CE5F9CD1-821C-4FAE-BA39-F2381D91A104}"/>
          </ac:spMkLst>
        </pc:spChg>
        <pc:spChg chg="del mod">
          <ac:chgData name="Kathleen O'Brien" userId="872af46c-d8f8-4f0f-b917-30299ae5c31e" providerId="ADAL" clId="{820B3A24-36F0-46EE-8661-26B03E50303B}" dt="2019-10-29T10:55:59.736" v="6735" actId="478"/>
          <ac:spMkLst>
            <pc:docMk/>
            <pc:sldMk cId="0" sldId="283"/>
            <ac:spMk id="29703" creationId="{47393168-5A4B-41AE-B4E6-347390567BD9}"/>
          </ac:spMkLst>
        </pc:spChg>
        <pc:picChg chg="add del">
          <ac:chgData name="Kathleen O'Brien" userId="872af46c-d8f8-4f0f-b917-30299ae5c31e" providerId="ADAL" clId="{820B3A24-36F0-46EE-8661-26B03E50303B}" dt="2019-10-01T11:09:43.178" v="394" actId="478"/>
          <ac:picMkLst>
            <pc:docMk/>
            <pc:sldMk cId="0" sldId="283"/>
            <ac:picMk id="2" creationId="{AD9B060C-165B-45CE-86C3-6D3888666F71}"/>
          </ac:picMkLst>
        </pc:picChg>
        <pc:picChg chg="add mod">
          <ac:chgData name="Kathleen O'Brien" userId="872af46c-d8f8-4f0f-b917-30299ae5c31e" providerId="ADAL" clId="{820B3A24-36F0-46EE-8661-26B03E50303B}" dt="2019-10-01T11:09:52.670" v="401" actId="1038"/>
          <ac:picMkLst>
            <pc:docMk/>
            <pc:sldMk cId="0" sldId="283"/>
            <ac:picMk id="10" creationId="{D48DB75A-E7D5-497A-AE5C-92CED115DC23}"/>
          </ac:picMkLst>
        </pc:picChg>
        <pc:picChg chg="add">
          <ac:chgData name="Kathleen O'Brien" userId="872af46c-d8f8-4f0f-b917-30299ae5c31e" providerId="ADAL" clId="{820B3A24-36F0-46EE-8661-26B03E50303B}" dt="2019-10-29T12:15:32.366" v="7182"/>
          <ac:picMkLst>
            <pc:docMk/>
            <pc:sldMk cId="0" sldId="283"/>
            <ac:picMk id="13" creationId="{4857D8C2-B722-4276-B0B2-DF8334CD3D74}"/>
          </ac:picMkLst>
        </pc:picChg>
        <pc:picChg chg="del">
          <ac:chgData name="Kathleen O'Brien" userId="872af46c-d8f8-4f0f-b917-30299ae5c31e" providerId="ADAL" clId="{820B3A24-36F0-46EE-8661-26B03E50303B}" dt="2019-10-01T11:09:31.415" v="391" actId="478"/>
          <ac:picMkLst>
            <pc:docMk/>
            <pc:sldMk cId="0" sldId="283"/>
            <ac:picMk id="29702" creationId="{E3DCA58A-F101-4847-BE1A-AB11305FF08B}"/>
          </ac:picMkLst>
        </pc:picChg>
      </pc:sldChg>
      <pc:sldChg chg="addSp delSp modSp">
        <pc:chgData name="Kathleen O'Brien" userId="872af46c-d8f8-4f0f-b917-30299ae5c31e" providerId="ADAL" clId="{820B3A24-36F0-46EE-8661-26B03E50303B}" dt="2019-10-30T11:52:33.031" v="12161" actId="20577"/>
        <pc:sldMkLst>
          <pc:docMk/>
          <pc:sldMk cId="0" sldId="284"/>
        </pc:sldMkLst>
        <pc:spChg chg="del">
          <ac:chgData name="Kathleen O'Brien" userId="872af46c-d8f8-4f0f-b917-30299ae5c31e" providerId="ADAL" clId="{820B3A24-36F0-46EE-8661-26B03E50303B}" dt="2019-10-01T11:19:59.186" v="740" actId="478"/>
          <ac:spMkLst>
            <pc:docMk/>
            <pc:sldMk cId="0" sldId="284"/>
            <ac:spMk id="2" creationId="{6DA4DDBD-51CC-4C28-A1EB-D95607686FBC}"/>
          </ac:spMkLst>
        </pc:spChg>
        <pc:spChg chg="mod">
          <ac:chgData name="Kathleen O'Brien" userId="872af46c-d8f8-4f0f-b917-30299ae5c31e" providerId="ADAL" clId="{820B3A24-36F0-46EE-8661-26B03E50303B}" dt="2019-10-30T11:52:33.031" v="12161" actId="20577"/>
          <ac:spMkLst>
            <pc:docMk/>
            <pc:sldMk cId="0" sldId="284"/>
            <ac:spMk id="5" creationId="{13FF5567-E334-42C1-91BE-F2CD47C9220A}"/>
          </ac:spMkLst>
        </pc:spChg>
        <pc:spChg chg="mod">
          <ac:chgData name="Kathleen O'Brien" userId="872af46c-d8f8-4f0f-b917-30299ae5c31e" providerId="ADAL" clId="{820B3A24-36F0-46EE-8661-26B03E50303B}" dt="2019-10-29T12:33:06.058" v="7379" actId="113"/>
          <ac:spMkLst>
            <pc:docMk/>
            <pc:sldMk cId="0" sldId="284"/>
            <ac:spMk id="30723" creationId="{EAF9DEE5-11BB-45C1-8BF2-ED499FADD465}"/>
          </ac:spMkLst>
        </pc:spChg>
        <pc:spChg chg="mod">
          <ac:chgData name="Kathleen O'Brien" userId="872af46c-d8f8-4f0f-b917-30299ae5c31e" providerId="ADAL" clId="{820B3A24-36F0-46EE-8661-26B03E50303B}" dt="2019-10-29T10:56:33.321" v="6741" actId="14100"/>
          <ac:spMkLst>
            <pc:docMk/>
            <pc:sldMk cId="0" sldId="284"/>
            <ac:spMk id="30725" creationId="{C4887F95-7216-4D45-82F2-28DDC08AFCEC}"/>
          </ac:spMkLst>
        </pc:spChg>
        <pc:grpChg chg="add">
          <ac:chgData name="Kathleen O'Brien" userId="872af46c-d8f8-4f0f-b917-30299ae5c31e" providerId="ADAL" clId="{820B3A24-36F0-46EE-8661-26B03E50303B}" dt="2019-10-29T12:18:55.046" v="7229"/>
          <ac:grpSpMkLst>
            <pc:docMk/>
            <pc:sldMk cId="0" sldId="284"/>
            <ac:grpSpMk id="10" creationId="{3241F56F-2CE1-4BBB-B46F-E07E7EEC60B1}"/>
          </ac:grpSpMkLst>
        </pc:grpChg>
        <pc:grpChg chg="del">
          <ac:chgData name="Kathleen O'Brien" userId="872af46c-d8f8-4f0f-b917-30299ae5c31e" providerId="ADAL" clId="{820B3A24-36F0-46EE-8661-26B03E50303B}" dt="2019-10-29T12:18:53.906" v="7228" actId="478"/>
          <ac:grpSpMkLst>
            <pc:docMk/>
            <pc:sldMk cId="0" sldId="284"/>
            <ac:grpSpMk id="30726" creationId="{2C184D47-6F3D-4CD7-8394-7496D18C5C2D}"/>
          </ac:grpSpMkLst>
        </pc:grpChg>
        <pc:picChg chg="add del mod">
          <ac:chgData name="Kathleen O'Brien" userId="872af46c-d8f8-4f0f-b917-30299ae5c31e" providerId="ADAL" clId="{820B3A24-36F0-46EE-8661-26B03E50303B}" dt="2019-10-01T11:20:41.670" v="749" actId="478"/>
          <ac:picMkLst>
            <pc:docMk/>
            <pc:sldMk cId="0" sldId="284"/>
            <ac:picMk id="4" creationId="{FB0A6C4F-C15D-4EA9-B1CB-C0A8E8A08846}"/>
          </ac:picMkLst>
        </pc:picChg>
        <pc:picChg chg="mod">
          <ac:chgData name="Kathleen O'Brien" userId="872af46c-d8f8-4f0f-b917-30299ae5c31e" providerId="ADAL" clId="{820B3A24-36F0-46EE-8661-26B03E50303B}" dt="2019-10-30T10:43:01.707" v="11764"/>
          <ac:picMkLst>
            <pc:docMk/>
            <pc:sldMk cId="0" sldId="284"/>
            <ac:picMk id="11" creationId="{03A1A9EC-A8C3-40FF-AC9A-657F8014D8E6}"/>
          </ac:picMkLst>
        </pc:picChg>
        <pc:picChg chg="add">
          <ac:chgData name="Kathleen O'Brien" userId="872af46c-d8f8-4f0f-b917-30299ae5c31e" providerId="ADAL" clId="{820B3A24-36F0-46EE-8661-26B03E50303B}" dt="2019-10-29T12:18:55.046" v="7229"/>
          <ac:picMkLst>
            <pc:docMk/>
            <pc:sldMk cId="0" sldId="284"/>
            <ac:picMk id="13" creationId="{2EA1CE51-E4DD-4F8F-9EA4-DA4CAE26AAC6}"/>
          </ac:picMkLst>
        </pc:picChg>
        <pc:picChg chg="add">
          <ac:chgData name="Kathleen O'Brien" userId="872af46c-d8f8-4f0f-b917-30299ae5c31e" providerId="ADAL" clId="{820B3A24-36F0-46EE-8661-26B03E50303B}" dt="2019-10-01T11:20:51.028" v="751"/>
          <ac:picMkLst>
            <pc:docMk/>
            <pc:sldMk cId="0" sldId="284"/>
            <ac:picMk id="17" creationId="{6F158EFE-6C9F-4908-9169-F1FE7AC1D0B2}"/>
          </ac:picMkLst>
        </pc:picChg>
        <pc:picChg chg="del">
          <ac:chgData name="Kathleen O'Brien" userId="872af46c-d8f8-4f0f-b917-30299ae5c31e" providerId="ADAL" clId="{820B3A24-36F0-46EE-8661-26B03E50303B}" dt="2019-10-01T11:19:55.973" v="739" actId="478"/>
          <ac:picMkLst>
            <pc:docMk/>
            <pc:sldMk cId="0" sldId="284"/>
            <ac:picMk id="30722" creationId="{92ED89EA-AAB3-4159-A3C0-8AD1EC3FD884}"/>
          </ac:picMkLst>
        </pc:picChg>
        <pc:picChg chg="del">
          <ac:chgData name="Kathleen O'Brien" userId="872af46c-d8f8-4f0f-b917-30299ae5c31e" providerId="ADAL" clId="{820B3A24-36F0-46EE-8661-26B03E50303B}" dt="2019-10-01T11:11:48.224" v="443" actId="478"/>
          <ac:picMkLst>
            <pc:docMk/>
            <pc:sldMk cId="0" sldId="284"/>
            <ac:picMk id="30729" creationId="{D3ABD67E-2B3A-46AB-8C08-FD39630C723E}"/>
          </ac:picMkLst>
        </pc:picChg>
      </pc:sldChg>
      <pc:sldChg chg="addSp delSp modSp">
        <pc:chgData name="Kathleen O'Brien" userId="872af46c-d8f8-4f0f-b917-30299ae5c31e" providerId="ADAL" clId="{820B3A24-36F0-46EE-8661-26B03E50303B}" dt="2019-10-30T11:55:49.622" v="12228" actId="20577"/>
        <pc:sldMkLst>
          <pc:docMk/>
          <pc:sldMk cId="0" sldId="285"/>
        </pc:sldMkLst>
        <pc:spChg chg="add del">
          <ac:chgData name="Kathleen O'Brien" userId="872af46c-d8f8-4f0f-b917-30299ae5c31e" providerId="ADAL" clId="{820B3A24-36F0-46EE-8661-26B03E50303B}" dt="2019-10-01T11:20:11.979" v="743"/>
          <ac:spMkLst>
            <pc:docMk/>
            <pc:sldMk cId="0" sldId="285"/>
            <ac:spMk id="2" creationId="{F46102E5-E142-4BBF-80F5-F9EC2789DDAB}"/>
          </ac:spMkLst>
        </pc:spChg>
        <pc:spChg chg="add del">
          <ac:chgData name="Kathleen O'Brien" userId="872af46c-d8f8-4f0f-b917-30299ae5c31e" providerId="ADAL" clId="{820B3A24-36F0-46EE-8661-26B03E50303B}" dt="2019-10-01T11:20:18.493" v="745"/>
          <ac:spMkLst>
            <pc:docMk/>
            <pc:sldMk cId="0" sldId="285"/>
            <ac:spMk id="3" creationId="{6DF9CAE9-94A3-4B36-B876-F720A30A7CDB}"/>
          </ac:spMkLst>
        </pc:spChg>
        <pc:spChg chg="del">
          <ac:chgData name="Kathleen O'Brien" userId="872af46c-d8f8-4f0f-b917-30299ae5c31e" providerId="ADAL" clId="{820B3A24-36F0-46EE-8661-26B03E50303B}" dt="2019-10-29T12:15:35.912" v="7183" actId="478"/>
          <ac:spMkLst>
            <pc:docMk/>
            <pc:sldMk cId="0" sldId="285"/>
            <ac:spMk id="7" creationId="{78D813D9-1D23-4710-AC36-C4A066302E08}"/>
          </ac:spMkLst>
        </pc:spChg>
        <pc:spChg chg="add">
          <ac:chgData name="Kathleen O'Brien" userId="872af46c-d8f8-4f0f-b917-30299ae5c31e" providerId="ADAL" clId="{820B3A24-36F0-46EE-8661-26B03E50303B}" dt="2019-10-29T10:56:47.729" v="6743"/>
          <ac:spMkLst>
            <pc:docMk/>
            <pc:sldMk cId="0" sldId="285"/>
            <ac:spMk id="8" creationId="{776C352E-097D-4C60-83BF-E214527F4AC4}"/>
          </ac:spMkLst>
        </pc:spChg>
        <pc:spChg chg="add">
          <ac:chgData name="Kathleen O'Brien" userId="872af46c-d8f8-4f0f-b917-30299ae5c31e" providerId="ADAL" clId="{820B3A24-36F0-46EE-8661-26B03E50303B}" dt="2019-10-29T12:15:37.098" v="7184"/>
          <ac:spMkLst>
            <pc:docMk/>
            <pc:sldMk cId="0" sldId="285"/>
            <ac:spMk id="9" creationId="{07B95D01-AB20-4047-80F8-25F34BC9B2EE}"/>
          </ac:spMkLst>
        </pc:spChg>
        <pc:spChg chg="mod">
          <ac:chgData name="Kathleen O'Brien" userId="872af46c-d8f8-4f0f-b917-30299ae5c31e" providerId="ADAL" clId="{820B3A24-36F0-46EE-8661-26B03E50303B}" dt="2019-10-30T11:55:49.622" v="12228" actId="20577"/>
          <ac:spMkLst>
            <pc:docMk/>
            <pc:sldMk cId="0" sldId="285"/>
            <ac:spMk id="31746" creationId="{46190230-00A5-4292-A761-527A859D79E2}"/>
          </ac:spMkLst>
        </pc:spChg>
        <pc:spChg chg="mod">
          <ac:chgData name="Kathleen O'Brien" userId="872af46c-d8f8-4f0f-b917-30299ae5c31e" providerId="ADAL" clId="{820B3A24-36F0-46EE-8661-26B03E50303B}" dt="2019-10-30T11:51:15.340" v="12079" actId="20577"/>
          <ac:spMkLst>
            <pc:docMk/>
            <pc:sldMk cId="0" sldId="285"/>
            <ac:spMk id="31749" creationId="{EA6B7DD0-A925-4AE1-A43D-1649560D09EF}"/>
          </ac:spMkLst>
        </pc:spChg>
        <pc:spChg chg="del">
          <ac:chgData name="Kathleen O'Brien" userId="872af46c-d8f8-4f0f-b917-30299ae5c31e" providerId="ADAL" clId="{820B3A24-36F0-46EE-8661-26B03E50303B}" dt="2019-10-29T10:56:40.886" v="6742" actId="478"/>
          <ac:spMkLst>
            <pc:docMk/>
            <pc:sldMk cId="0" sldId="285"/>
            <ac:spMk id="31751" creationId="{01E6EBCD-565B-4CED-9197-466F6751385E}"/>
          </ac:spMkLst>
        </pc:spChg>
        <pc:picChg chg="add">
          <ac:chgData name="Kathleen O'Brien" userId="872af46c-d8f8-4f0f-b917-30299ae5c31e" providerId="ADAL" clId="{820B3A24-36F0-46EE-8661-26B03E50303B}" dt="2019-10-29T12:15:37.098" v="7184"/>
          <ac:picMkLst>
            <pc:docMk/>
            <pc:sldMk cId="0" sldId="285"/>
            <ac:picMk id="10" creationId="{93B98A6E-1861-4E87-BAF3-5F742191BD89}"/>
          </ac:picMkLst>
        </pc:picChg>
        <pc:picChg chg="add mod">
          <ac:chgData name="Kathleen O'Brien" userId="872af46c-d8f8-4f0f-b917-30299ae5c31e" providerId="ADAL" clId="{820B3A24-36F0-46EE-8661-26B03E50303B}" dt="2019-10-01T11:20:37.392" v="748" actId="1076"/>
          <ac:picMkLst>
            <pc:docMk/>
            <pc:sldMk cId="0" sldId="285"/>
            <ac:picMk id="11" creationId="{9D55C05C-6223-4CD2-93B9-508371D4EFFC}"/>
          </ac:picMkLst>
        </pc:picChg>
        <pc:picChg chg="del">
          <ac:chgData name="Kathleen O'Brien" userId="872af46c-d8f8-4f0f-b917-30299ae5c31e" providerId="ADAL" clId="{820B3A24-36F0-46EE-8661-26B03E50303B}" dt="2019-10-01T11:20:44.725" v="750" actId="478"/>
          <ac:picMkLst>
            <pc:docMk/>
            <pc:sldMk cId="0" sldId="285"/>
            <ac:picMk id="31747" creationId="{DC5B5818-2BBF-4648-AF81-60521EE07181}"/>
          </ac:picMkLst>
        </pc:picChg>
        <pc:picChg chg="del">
          <ac:chgData name="Kathleen O'Brien" userId="872af46c-d8f8-4f0f-b917-30299ae5c31e" providerId="ADAL" clId="{820B3A24-36F0-46EE-8661-26B03E50303B}" dt="2019-10-01T11:22:08.320" v="770" actId="478"/>
          <ac:picMkLst>
            <pc:docMk/>
            <pc:sldMk cId="0" sldId="285"/>
            <ac:picMk id="31748" creationId="{4D10E017-3E74-4915-972A-3943BE3FD458}"/>
          </ac:picMkLst>
        </pc:picChg>
      </pc:sldChg>
      <pc:sldChg chg="addSp delSp modSp modNotesTx">
        <pc:chgData name="Kathleen O'Brien" userId="872af46c-d8f8-4f0f-b917-30299ae5c31e" providerId="ADAL" clId="{820B3A24-36F0-46EE-8661-26B03E50303B}" dt="2019-10-30T11:10:53.588" v="11823" actId="20577"/>
        <pc:sldMkLst>
          <pc:docMk/>
          <pc:sldMk cId="0" sldId="286"/>
        </pc:sldMkLst>
        <pc:spChg chg="mod">
          <ac:chgData name="Kathleen O'Brien" userId="872af46c-d8f8-4f0f-b917-30299ae5c31e" providerId="ADAL" clId="{820B3A24-36F0-46EE-8661-26B03E50303B}" dt="2019-10-29T10:39:04.672" v="6465" actId="113"/>
          <ac:spMkLst>
            <pc:docMk/>
            <pc:sldMk cId="0" sldId="286"/>
            <ac:spMk id="4" creationId="{40719CFB-9614-400B-97E1-F09F620A157C}"/>
          </ac:spMkLst>
        </pc:spChg>
        <pc:spChg chg="mod">
          <ac:chgData name="Kathleen O'Brien" userId="872af46c-d8f8-4f0f-b917-30299ae5c31e" providerId="ADAL" clId="{820B3A24-36F0-46EE-8661-26B03E50303B}" dt="2019-10-29T10:57:06.895" v="6747" actId="255"/>
          <ac:spMkLst>
            <pc:docMk/>
            <pc:sldMk cId="0" sldId="286"/>
            <ac:spMk id="12" creationId="{CD11342B-45CC-4496-885F-A3C994FB18C7}"/>
          </ac:spMkLst>
        </pc:spChg>
        <pc:spChg chg="mod">
          <ac:chgData name="Kathleen O'Brien" userId="872af46c-d8f8-4f0f-b917-30299ae5c31e" providerId="ADAL" clId="{820B3A24-36F0-46EE-8661-26B03E50303B}" dt="2019-10-29T12:33:19.334" v="7382" actId="113"/>
          <ac:spMkLst>
            <pc:docMk/>
            <pc:sldMk cId="0" sldId="286"/>
            <ac:spMk id="32770" creationId="{D45CB5A2-7229-4A82-A23F-CFE008146344}"/>
          </ac:spMkLst>
        </pc:spChg>
        <pc:grpChg chg="add">
          <ac:chgData name="Kathleen O'Brien" userId="872af46c-d8f8-4f0f-b917-30299ae5c31e" providerId="ADAL" clId="{820B3A24-36F0-46EE-8661-26B03E50303B}" dt="2019-10-29T12:18:59.324" v="7231"/>
          <ac:grpSpMkLst>
            <pc:docMk/>
            <pc:sldMk cId="0" sldId="286"/>
            <ac:grpSpMk id="10" creationId="{F7A4CF37-5FE7-4F51-B275-E8BFEA623FAD}"/>
          </ac:grpSpMkLst>
        </pc:grpChg>
        <pc:grpChg chg="del">
          <ac:chgData name="Kathleen O'Brien" userId="872af46c-d8f8-4f0f-b917-30299ae5c31e" providerId="ADAL" clId="{820B3A24-36F0-46EE-8661-26B03E50303B}" dt="2019-10-29T12:18:58.184" v="7230" actId="478"/>
          <ac:grpSpMkLst>
            <pc:docMk/>
            <pc:sldMk cId="0" sldId="286"/>
            <ac:grpSpMk id="32773" creationId="{89919155-9AA5-4217-8F76-E9176C56B942}"/>
          </ac:grpSpMkLst>
        </pc:grpChg>
        <pc:picChg chg="mod">
          <ac:chgData name="Kathleen O'Brien" userId="872af46c-d8f8-4f0f-b917-30299ae5c31e" providerId="ADAL" clId="{820B3A24-36F0-46EE-8661-26B03E50303B}" dt="2019-10-30T10:43:13.441" v="11765"/>
          <ac:picMkLst>
            <pc:docMk/>
            <pc:sldMk cId="0" sldId="286"/>
            <ac:picMk id="13" creationId="{1F8DB700-47AE-44BA-B5A1-96EB28214AE4}"/>
          </ac:picMkLst>
        </pc:picChg>
        <pc:picChg chg="add">
          <ac:chgData name="Kathleen O'Brien" userId="872af46c-d8f8-4f0f-b917-30299ae5c31e" providerId="ADAL" clId="{820B3A24-36F0-46EE-8661-26B03E50303B}" dt="2019-10-29T12:18:59.324" v="7231"/>
          <ac:picMkLst>
            <pc:docMk/>
            <pc:sldMk cId="0" sldId="286"/>
            <ac:picMk id="15" creationId="{2315D7EE-AC9C-4316-AC6E-9B48D5A76970}"/>
          </ac:picMkLst>
        </pc:picChg>
        <pc:picChg chg="add">
          <ac:chgData name="Kathleen O'Brien" userId="872af46c-d8f8-4f0f-b917-30299ae5c31e" providerId="ADAL" clId="{820B3A24-36F0-46EE-8661-26B03E50303B}" dt="2019-10-30T08:35:51.221" v="11077"/>
          <ac:picMkLst>
            <pc:docMk/>
            <pc:sldMk cId="0" sldId="286"/>
            <ac:picMk id="16" creationId="{23A5C4B9-0A42-4D33-85DD-CAB632395835}"/>
          </ac:picMkLst>
        </pc:picChg>
      </pc:sldChg>
      <pc:sldChg chg="addSp delSp modSp">
        <pc:chgData name="Kathleen O'Brien" userId="872af46c-d8f8-4f0f-b917-30299ae5c31e" providerId="ADAL" clId="{820B3A24-36F0-46EE-8661-26B03E50303B}" dt="2019-10-30T11:56:14.293" v="12244" actId="20577"/>
        <pc:sldMkLst>
          <pc:docMk/>
          <pc:sldMk cId="0" sldId="287"/>
        </pc:sldMkLst>
        <pc:spChg chg="del">
          <ac:chgData name="Kathleen O'Brien" userId="872af46c-d8f8-4f0f-b917-30299ae5c31e" providerId="ADAL" clId="{820B3A24-36F0-46EE-8661-26B03E50303B}" dt="2019-10-29T12:15:40.069" v="7185" actId="478"/>
          <ac:spMkLst>
            <pc:docMk/>
            <pc:sldMk cId="0" sldId="287"/>
            <ac:spMk id="6" creationId="{B8F797EF-5E60-4F11-AB04-38E62EAD4001}"/>
          </ac:spMkLst>
        </pc:spChg>
        <pc:spChg chg="add">
          <ac:chgData name="Kathleen O'Brien" userId="872af46c-d8f8-4f0f-b917-30299ae5c31e" providerId="ADAL" clId="{820B3A24-36F0-46EE-8661-26B03E50303B}" dt="2019-10-29T12:15:41.254" v="7186"/>
          <ac:spMkLst>
            <pc:docMk/>
            <pc:sldMk cId="0" sldId="287"/>
            <ac:spMk id="8" creationId="{57031D04-EA52-471C-9836-247E2A920EA4}"/>
          </ac:spMkLst>
        </pc:spChg>
        <pc:spChg chg="add">
          <ac:chgData name="Kathleen O'Brien" userId="872af46c-d8f8-4f0f-b917-30299ae5c31e" providerId="ADAL" clId="{820B3A24-36F0-46EE-8661-26B03E50303B}" dt="2019-10-29T10:57:21.558" v="6749"/>
          <ac:spMkLst>
            <pc:docMk/>
            <pc:sldMk cId="0" sldId="287"/>
            <ac:spMk id="10" creationId="{34E34838-047B-4BC6-9DAF-2CAA6FC6D7B7}"/>
          </ac:spMkLst>
        </pc:spChg>
        <pc:spChg chg="mod">
          <ac:chgData name="Kathleen O'Brien" userId="872af46c-d8f8-4f0f-b917-30299ae5c31e" providerId="ADAL" clId="{820B3A24-36F0-46EE-8661-26B03E50303B}" dt="2019-10-29T10:39:31.600" v="6469" actId="113"/>
          <ac:spMkLst>
            <pc:docMk/>
            <pc:sldMk cId="0" sldId="287"/>
            <ac:spMk id="33794" creationId="{45653A45-0E1B-46E5-BD65-3CB05F86310A}"/>
          </ac:spMkLst>
        </pc:spChg>
        <pc:spChg chg="mod">
          <ac:chgData name="Kathleen O'Brien" userId="872af46c-d8f8-4f0f-b917-30299ae5c31e" providerId="ADAL" clId="{820B3A24-36F0-46EE-8661-26B03E50303B}" dt="2019-10-30T11:56:14.293" v="12244" actId="20577"/>
          <ac:spMkLst>
            <pc:docMk/>
            <pc:sldMk cId="0" sldId="287"/>
            <ac:spMk id="33795" creationId="{A0490E67-E0A0-45FC-982D-CE9C42336D0D}"/>
          </ac:spMkLst>
        </pc:spChg>
        <pc:spChg chg="del">
          <ac:chgData name="Kathleen O'Brien" userId="872af46c-d8f8-4f0f-b917-30299ae5c31e" providerId="ADAL" clId="{820B3A24-36F0-46EE-8661-26B03E50303B}" dt="2019-10-29T10:57:13.767" v="6748" actId="478"/>
          <ac:spMkLst>
            <pc:docMk/>
            <pc:sldMk cId="0" sldId="287"/>
            <ac:spMk id="33797" creationId="{CD11342B-45CC-4496-885F-A3C994FB18C7}"/>
          </ac:spMkLst>
        </pc:spChg>
        <pc:picChg chg="add">
          <ac:chgData name="Kathleen O'Brien" userId="872af46c-d8f8-4f0f-b917-30299ae5c31e" providerId="ADAL" clId="{820B3A24-36F0-46EE-8661-26B03E50303B}" dt="2019-10-29T12:15:41.254" v="7186"/>
          <ac:picMkLst>
            <pc:docMk/>
            <pc:sldMk cId="0" sldId="287"/>
            <ac:picMk id="11" creationId="{E56F3EA7-79E7-4293-AEA4-775F00B68001}"/>
          </ac:picMkLst>
        </pc:picChg>
      </pc:sldChg>
      <pc:sldChg chg="addSp delSp modSp">
        <pc:chgData name="Kathleen O'Brien" userId="872af46c-d8f8-4f0f-b917-30299ae5c31e" providerId="ADAL" clId="{820B3A24-36F0-46EE-8661-26B03E50303B}" dt="2019-10-30T10:43:26.492" v="11766"/>
        <pc:sldMkLst>
          <pc:docMk/>
          <pc:sldMk cId="0" sldId="288"/>
        </pc:sldMkLst>
        <pc:spChg chg="mod">
          <ac:chgData name="Kathleen O'Brien" userId="872af46c-d8f8-4f0f-b917-30299ae5c31e" providerId="ADAL" clId="{820B3A24-36F0-46EE-8661-26B03E50303B}" dt="2019-10-29T10:39:59.321" v="6473" actId="113"/>
          <ac:spMkLst>
            <pc:docMk/>
            <pc:sldMk cId="0" sldId="288"/>
            <ac:spMk id="5" creationId="{D9479874-B070-491B-93C5-3706C92C2A3C}"/>
          </ac:spMkLst>
        </pc:spChg>
        <pc:spChg chg="del">
          <ac:chgData name="Kathleen O'Brien" userId="872af46c-d8f8-4f0f-b917-30299ae5c31e" providerId="ADAL" clId="{820B3A24-36F0-46EE-8661-26B03E50303B}" dt="2019-10-29T13:57:05.087" v="8786" actId="478"/>
          <ac:spMkLst>
            <pc:docMk/>
            <pc:sldMk cId="0" sldId="288"/>
            <ac:spMk id="11" creationId="{25A38ABB-84FE-4313-86FD-67E63A30AF34}"/>
          </ac:spMkLst>
        </pc:spChg>
        <pc:spChg chg="mod">
          <ac:chgData name="Kathleen O'Brien" userId="872af46c-d8f8-4f0f-b917-30299ae5c31e" providerId="ADAL" clId="{820B3A24-36F0-46EE-8661-26B03E50303B}" dt="2019-10-30T10:43:26.492" v="11766"/>
          <ac:spMkLst>
            <pc:docMk/>
            <pc:sldMk cId="0" sldId="288"/>
            <ac:spMk id="14" creationId="{09160AA2-34E1-490E-8F11-AC8EFDD83550}"/>
          </ac:spMkLst>
        </pc:spChg>
        <pc:spChg chg="mod">
          <ac:chgData name="Kathleen O'Brien" userId="872af46c-d8f8-4f0f-b917-30299ae5c31e" providerId="ADAL" clId="{820B3A24-36F0-46EE-8661-26B03E50303B}" dt="2019-10-29T12:33:29.476" v="7385" actId="113"/>
          <ac:spMkLst>
            <pc:docMk/>
            <pc:sldMk cId="0" sldId="288"/>
            <ac:spMk id="34818" creationId="{C8D20336-F145-4012-A6A5-0A8A24A8B0FD}"/>
          </ac:spMkLst>
        </pc:spChg>
        <pc:spChg chg="mod">
          <ac:chgData name="Kathleen O'Brien" userId="872af46c-d8f8-4f0f-b917-30299ae5c31e" providerId="ADAL" clId="{820B3A24-36F0-46EE-8661-26B03E50303B}" dt="2019-10-29T10:57:40.536" v="6753" actId="255"/>
          <ac:spMkLst>
            <pc:docMk/>
            <pc:sldMk cId="0" sldId="288"/>
            <ac:spMk id="34820" creationId="{93FCB1E9-1348-483E-A4C9-6D70AB0E067D}"/>
          </ac:spMkLst>
        </pc:spChg>
        <pc:grpChg chg="add">
          <ac:chgData name="Kathleen O'Brien" userId="872af46c-d8f8-4f0f-b917-30299ae5c31e" providerId="ADAL" clId="{820B3A24-36F0-46EE-8661-26B03E50303B}" dt="2019-10-29T12:19:04.504" v="7233"/>
          <ac:grpSpMkLst>
            <pc:docMk/>
            <pc:sldMk cId="0" sldId="288"/>
            <ac:grpSpMk id="12" creationId="{FAF5EF96-C6CB-4D7A-ABDF-7CBADFF32E6B}"/>
          </ac:grpSpMkLst>
        </pc:grpChg>
        <pc:grpChg chg="del">
          <ac:chgData name="Kathleen O'Brien" userId="872af46c-d8f8-4f0f-b917-30299ae5c31e" providerId="ADAL" clId="{820B3A24-36F0-46EE-8661-26B03E50303B}" dt="2019-10-29T12:19:03.379" v="7232" actId="478"/>
          <ac:grpSpMkLst>
            <pc:docMk/>
            <pc:sldMk cId="0" sldId="288"/>
            <ac:grpSpMk id="34821" creationId="{51669C42-1C75-40FB-914F-B812FBC950F9}"/>
          </ac:grpSpMkLst>
        </pc:grpChg>
        <pc:picChg chg="add">
          <ac:chgData name="Kathleen O'Brien" userId="872af46c-d8f8-4f0f-b917-30299ae5c31e" providerId="ADAL" clId="{820B3A24-36F0-46EE-8661-26B03E50303B}" dt="2019-10-29T12:19:04.504" v="7233"/>
          <ac:picMkLst>
            <pc:docMk/>
            <pc:sldMk cId="0" sldId="288"/>
            <ac:picMk id="15" creationId="{51953B56-6D79-4ECF-9CE8-319DCE914A96}"/>
          </ac:picMkLst>
        </pc:picChg>
      </pc:sldChg>
      <pc:sldChg chg="addSp delSp modSp">
        <pc:chgData name="Kathleen O'Brien" userId="872af46c-d8f8-4f0f-b917-30299ae5c31e" providerId="ADAL" clId="{820B3A24-36F0-46EE-8661-26B03E50303B}" dt="2019-10-30T10:43:53.487" v="11768"/>
        <pc:sldMkLst>
          <pc:docMk/>
          <pc:sldMk cId="0" sldId="289"/>
        </pc:sldMkLst>
        <pc:spChg chg="mod">
          <ac:chgData name="Kathleen O'Brien" userId="872af46c-d8f8-4f0f-b917-30299ae5c31e" providerId="ADAL" clId="{820B3A24-36F0-46EE-8661-26B03E50303B}" dt="2019-10-29T10:41:14.078" v="6489" actId="255"/>
          <ac:spMkLst>
            <pc:docMk/>
            <pc:sldMk cId="0" sldId="289"/>
            <ac:spMk id="5" creationId="{033A7FFB-46B2-4895-AD1F-8D38C9572E19}"/>
          </ac:spMkLst>
        </pc:spChg>
        <pc:spChg chg="mod">
          <ac:chgData name="Kathleen O'Brien" userId="872af46c-d8f8-4f0f-b917-30299ae5c31e" providerId="ADAL" clId="{820B3A24-36F0-46EE-8661-26B03E50303B}" dt="2019-10-30T10:43:53.487" v="11768"/>
          <ac:spMkLst>
            <pc:docMk/>
            <pc:sldMk cId="0" sldId="289"/>
            <ac:spMk id="12" creationId="{9865DAAC-C5A6-42C5-A18B-25B1068751D0}"/>
          </ac:spMkLst>
        </pc:spChg>
        <pc:spChg chg="mod">
          <ac:chgData name="Kathleen O'Brien" userId="872af46c-d8f8-4f0f-b917-30299ae5c31e" providerId="ADAL" clId="{820B3A24-36F0-46EE-8661-26B03E50303B}" dt="2019-10-29T12:33:51.305" v="7391" actId="113"/>
          <ac:spMkLst>
            <pc:docMk/>
            <pc:sldMk cId="0" sldId="289"/>
            <ac:spMk id="38914" creationId="{9220359A-960B-479B-BFE6-B07689AC139D}"/>
          </ac:spMkLst>
        </pc:spChg>
        <pc:spChg chg="mod">
          <ac:chgData name="Kathleen O'Brien" userId="872af46c-d8f8-4f0f-b917-30299ae5c31e" providerId="ADAL" clId="{820B3A24-36F0-46EE-8661-26B03E50303B}" dt="2019-10-29T10:58:39.451" v="6765" actId="255"/>
          <ac:spMkLst>
            <pc:docMk/>
            <pc:sldMk cId="0" sldId="289"/>
            <ac:spMk id="38916" creationId="{435B93F9-F4CE-4E1E-B65E-FD0AA93C10A4}"/>
          </ac:spMkLst>
        </pc:spChg>
        <pc:grpChg chg="add">
          <ac:chgData name="Kathleen O'Brien" userId="872af46c-d8f8-4f0f-b917-30299ae5c31e" providerId="ADAL" clId="{820B3A24-36F0-46EE-8661-26B03E50303B}" dt="2019-10-29T12:19:13.870" v="7237"/>
          <ac:grpSpMkLst>
            <pc:docMk/>
            <pc:sldMk cId="0" sldId="289"/>
            <ac:grpSpMk id="10" creationId="{4D70DF4F-4A6C-42D0-A45C-232C524F1273}"/>
          </ac:grpSpMkLst>
        </pc:grpChg>
        <pc:grpChg chg="del">
          <ac:chgData name="Kathleen O'Brien" userId="872af46c-d8f8-4f0f-b917-30299ae5c31e" providerId="ADAL" clId="{820B3A24-36F0-46EE-8661-26B03E50303B}" dt="2019-10-29T12:19:12.744" v="7236" actId="478"/>
          <ac:grpSpMkLst>
            <pc:docMk/>
            <pc:sldMk cId="0" sldId="289"/>
            <ac:grpSpMk id="38917" creationId="{3074E77F-124E-49E8-A2A1-5D6E13D37B5C}"/>
          </ac:grpSpMkLst>
        </pc:grpChg>
        <pc:picChg chg="add">
          <ac:chgData name="Kathleen O'Brien" userId="872af46c-d8f8-4f0f-b917-30299ae5c31e" providerId="ADAL" clId="{820B3A24-36F0-46EE-8661-26B03E50303B}" dt="2019-10-29T12:19:13.870" v="7237"/>
          <ac:picMkLst>
            <pc:docMk/>
            <pc:sldMk cId="0" sldId="289"/>
            <ac:picMk id="13" creationId="{7DC19003-B224-4786-B4C6-C795CA822B12}"/>
          </ac:picMkLst>
        </pc:picChg>
      </pc:sldChg>
      <pc:sldChg chg="addSp delSp modSp">
        <pc:chgData name="Kathleen O'Brien" userId="872af46c-d8f8-4f0f-b917-30299ae5c31e" providerId="ADAL" clId="{820B3A24-36F0-46EE-8661-26B03E50303B}" dt="2019-10-30T11:26:08.224" v="11961" actId="20577"/>
        <pc:sldMkLst>
          <pc:docMk/>
          <pc:sldMk cId="0" sldId="290"/>
        </pc:sldMkLst>
        <pc:spChg chg="del">
          <ac:chgData name="Kathleen O'Brien" userId="872af46c-d8f8-4f0f-b917-30299ae5c31e" providerId="ADAL" clId="{820B3A24-36F0-46EE-8661-26B03E50303B}" dt="2019-10-29T12:15:49.175" v="7189" actId="478"/>
          <ac:spMkLst>
            <pc:docMk/>
            <pc:sldMk cId="0" sldId="290"/>
            <ac:spMk id="6" creationId="{3427E57B-5D22-4965-9506-7E189B94D140}"/>
          </ac:spMkLst>
        </pc:spChg>
        <pc:spChg chg="del">
          <ac:chgData name="Kathleen O'Brien" userId="872af46c-d8f8-4f0f-b917-30299ae5c31e" providerId="ADAL" clId="{820B3A24-36F0-46EE-8661-26B03E50303B}" dt="2019-10-01T13:20:24.133" v="1577" actId="478"/>
          <ac:spMkLst>
            <pc:docMk/>
            <pc:sldMk cId="0" sldId="290"/>
            <ac:spMk id="8" creationId="{7F4A89FF-166A-4F6F-A667-BD8CD9A0946C}"/>
          </ac:spMkLst>
        </pc:spChg>
        <pc:spChg chg="add">
          <ac:chgData name="Kathleen O'Brien" userId="872af46c-d8f8-4f0f-b917-30299ae5c31e" providerId="ADAL" clId="{820B3A24-36F0-46EE-8661-26B03E50303B}" dt="2019-10-29T10:58:21.647" v="6761"/>
          <ac:spMkLst>
            <pc:docMk/>
            <pc:sldMk cId="0" sldId="290"/>
            <ac:spMk id="8" creationId="{84F8A909-1BD2-4D3C-B691-3E7A0842D484}"/>
          </ac:spMkLst>
        </pc:spChg>
        <pc:spChg chg="mod">
          <ac:chgData name="Kathleen O'Brien" userId="872af46c-d8f8-4f0f-b917-30299ae5c31e" providerId="ADAL" clId="{820B3A24-36F0-46EE-8661-26B03E50303B}" dt="2019-10-29T11:41:22.754" v="6829" actId="255"/>
          <ac:spMkLst>
            <pc:docMk/>
            <pc:sldMk cId="0" sldId="290"/>
            <ac:spMk id="9" creationId="{A19A5B77-ADB5-4061-8F81-C28845332DDA}"/>
          </ac:spMkLst>
        </pc:spChg>
        <pc:spChg chg="add">
          <ac:chgData name="Kathleen O'Brien" userId="872af46c-d8f8-4f0f-b917-30299ae5c31e" providerId="ADAL" clId="{820B3A24-36F0-46EE-8661-26B03E50303B}" dt="2019-10-29T12:15:50.326" v="7190"/>
          <ac:spMkLst>
            <pc:docMk/>
            <pc:sldMk cId="0" sldId="290"/>
            <ac:spMk id="11" creationId="{FA8E1CAF-FBFD-4D65-8183-4B8F83601D0F}"/>
          </ac:spMkLst>
        </pc:spChg>
        <pc:spChg chg="mod">
          <ac:chgData name="Kathleen O'Brien" userId="872af46c-d8f8-4f0f-b917-30299ae5c31e" providerId="ADAL" clId="{820B3A24-36F0-46EE-8661-26B03E50303B}" dt="2019-10-30T11:26:08.224" v="11961" actId="20577"/>
          <ac:spMkLst>
            <pc:docMk/>
            <pc:sldMk cId="0" sldId="290"/>
            <ac:spMk id="37890" creationId="{F7E472FD-2156-409D-B0EC-96631BAFE88A}"/>
          </ac:spMkLst>
        </pc:spChg>
        <pc:spChg chg="del">
          <ac:chgData name="Kathleen O'Brien" userId="872af46c-d8f8-4f0f-b917-30299ae5c31e" providerId="ADAL" clId="{820B3A24-36F0-46EE-8661-26B03E50303B}" dt="2019-10-29T10:58:15.019" v="6760" actId="478"/>
          <ac:spMkLst>
            <pc:docMk/>
            <pc:sldMk cId="0" sldId="290"/>
            <ac:spMk id="37893" creationId="{239E8FAB-0BFB-42B0-9B8D-44982C14475B}"/>
          </ac:spMkLst>
        </pc:spChg>
        <pc:picChg chg="add mod">
          <ac:chgData name="Kathleen O'Brien" userId="872af46c-d8f8-4f0f-b917-30299ae5c31e" providerId="ADAL" clId="{820B3A24-36F0-46EE-8661-26B03E50303B}" dt="2019-10-01T13:20:52.750" v="1598" actId="692"/>
          <ac:picMkLst>
            <pc:docMk/>
            <pc:sldMk cId="0" sldId="290"/>
            <ac:picMk id="10" creationId="{D9DFAF00-6881-4FE0-9B0B-D0F8E07B476F}"/>
          </ac:picMkLst>
        </pc:picChg>
        <pc:picChg chg="add">
          <ac:chgData name="Kathleen O'Brien" userId="872af46c-d8f8-4f0f-b917-30299ae5c31e" providerId="ADAL" clId="{820B3A24-36F0-46EE-8661-26B03E50303B}" dt="2019-10-29T12:15:50.326" v="7190"/>
          <ac:picMkLst>
            <pc:docMk/>
            <pc:sldMk cId="0" sldId="290"/>
            <ac:picMk id="12" creationId="{0C7BAD48-8D46-4F40-A306-95488E67D60F}"/>
          </ac:picMkLst>
        </pc:picChg>
        <pc:picChg chg="del">
          <ac:chgData name="Kathleen O'Brien" userId="872af46c-d8f8-4f0f-b917-30299ae5c31e" providerId="ADAL" clId="{820B3A24-36F0-46EE-8661-26B03E50303B}" dt="2019-10-01T13:20:21.719" v="1576" actId="478"/>
          <ac:picMkLst>
            <pc:docMk/>
            <pc:sldMk cId="0" sldId="290"/>
            <ac:picMk id="37895" creationId="{E74A3CA3-BAB8-45AC-A272-8B9513575302}"/>
          </ac:picMkLst>
        </pc:picChg>
      </pc:sldChg>
      <pc:sldChg chg="addSp delSp modSp">
        <pc:chgData name="Kathleen O'Brien" userId="872af46c-d8f8-4f0f-b917-30299ae5c31e" providerId="ADAL" clId="{820B3A24-36F0-46EE-8661-26B03E50303B}" dt="2019-10-30T11:40:55.692" v="11980" actId="20577"/>
        <pc:sldMkLst>
          <pc:docMk/>
          <pc:sldMk cId="0" sldId="291"/>
        </pc:sldMkLst>
        <pc:spChg chg="mod">
          <ac:chgData name="Kathleen O'Brien" userId="872af46c-d8f8-4f0f-b917-30299ae5c31e" providerId="ADAL" clId="{820B3A24-36F0-46EE-8661-26B03E50303B}" dt="2019-10-30T11:40:55.692" v="11980" actId="20577"/>
          <ac:spMkLst>
            <pc:docMk/>
            <pc:sldMk cId="0" sldId="291"/>
            <ac:spMk id="5" creationId="{3B9FE89E-8950-4CE9-A128-1152CD6B623B}"/>
          </ac:spMkLst>
        </pc:spChg>
        <pc:spChg chg="del">
          <ac:chgData name="Kathleen O'Brien" userId="872af46c-d8f8-4f0f-b917-30299ae5c31e" providerId="ADAL" clId="{820B3A24-36F0-46EE-8661-26B03E50303B}" dt="2019-10-01T13:20:03.702" v="1569" actId="478"/>
          <ac:spMkLst>
            <pc:docMk/>
            <pc:sldMk cId="0" sldId="291"/>
            <ac:spMk id="10" creationId="{F9F52C49-9A3F-48B3-927E-7CC3DBB4E54C}"/>
          </ac:spMkLst>
        </pc:spChg>
        <pc:spChg chg="mod">
          <ac:chgData name="Kathleen O'Brien" userId="872af46c-d8f8-4f0f-b917-30299ae5c31e" providerId="ADAL" clId="{820B3A24-36F0-46EE-8661-26B03E50303B}" dt="2019-10-29T12:33:40.607" v="7388" actId="113"/>
          <ac:spMkLst>
            <pc:docMk/>
            <pc:sldMk cId="0" sldId="291"/>
            <ac:spMk id="36866" creationId="{D7F4F758-B706-4369-BC79-BE9433BBB345}"/>
          </ac:spMkLst>
        </pc:spChg>
        <pc:spChg chg="mod">
          <ac:chgData name="Kathleen O'Brien" userId="872af46c-d8f8-4f0f-b917-30299ae5c31e" providerId="ADAL" clId="{820B3A24-36F0-46EE-8661-26B03E50303B}" dt="2019-10-29T10:58:10.127" v="6759" actId="255"/>
          <ac:spMkLst>
            <pc:docMk/>
            <pc:sldMk cId="0" sldId="291"/>
            <ac:spMk id="36868" creationId="{A5FEDED3-B9D3-42D0-89F6-A081539789FD}"/>
          </ac:spMkLst>
        </pc:spChg>
        <pc:grpChg chg="add">
          <ac:chgData name="Kathleen O'Brien" userId="872af46c-d8f8-4f0f-b917-30299ae5c31e" providerId="ADAL" clId="{820B3A24-36F0-46EE-8661-26B03E50303B}" dt="2019-10-29T12:19:10.183" v="7235"/>
          <ac:grpSpMkLst>
            <pc:docMk/>
            <pc:sldMk cId="0" sldId="291"/>
            <ac:grpSpMk id="10" creationId="{212B024C-BB57-43A4-8438-D527FEB0BA8D}"/>
          </ac:grpSpMkLst>
        </pc:grpChg>
        <pc:grpChg chg="del">
          <ac:chgData name="Kathleen O'Brien" userId="872af46c-d8f8-4f0f-b917-30299ae5c31e" providerId="ADAL" clId="{820B3A24-36F0-46EE-8661-26B03E50303B}" dt="2019-10-29T12:19:09.037" v="7234" actId="478"/>
          <ac:grpSpMkLst>
            <pc:docMk/>
            <pc:sldMk cId="0" sldId="291"/>
            <ac:grpSpMk id="36869" creationId="{5DCCDFF7-35D9-4700-AFFB-15DDA27DD9CC}"/>
          </ac:grpSpMkLst>
        </pc:grpChg>
        <pc:picChg chg="add del mod modCrop">
          <ac:chgData name="Kathleen O'Brien" userId="872af46c-d8f8-4f0f-b917-30299ae5c31e" providerId="ADAL" clId="{820B3A24-36F0-46EE-8661-26B03E50303B}" dt="2019-10-23T13:26:29.244" v="4891" actId="478"/>
          <ac:picMkLst>
            <pc:docMk/>
            <pc:sldMk cId="0" sldId="291"/>
            <ac:picMk id="3" creationId="{CD025EEF-4FC6-4CA1-954A-EFCA3AC9731D}"/>
          </ac:picMkLst>
        </pc:picChg>
        <pc:picChg chg="add del mod">
          <ac:chgData name="Kathleen O'Brien" userId="872af46c-d8f8-4f0f-b917-30299ae5c31e" providerId="ADAL" clId="{820B3A24-36F0-46EE-8661-26B03E50303B}" dt="2019-10-01T13:20:16.515" v="1574"/>
          <ac:picMkLst>
            <pc:docMk/>
            <pc:sldMk cId="0" sldId="291"/>
            <ac:picMk id="11" creationId="{1DF434DF-24AE-4F4A-AE66-33B3B1742EF2}"/>
          </ac:picMkLst>
        </pc:picChg>
        <pc:picChg chg="mod">
          <ac:chgData name="Kathleen O'Brien" userId="872af46c-d8f8-4f0f-b917-30299ae5c31e" providerId="ADAL" clId="{820B3A24-36F0-46EE-8661-26B03E50303B}" dt="2019-10-30T10:43:39.829" v="11767"/>
          <ac:picMkLst>
            <pc:docMk/>
            <pc:sldMk cId="0" sldId="291"/>
            <ac:picMk id="11" creationId="{B52E3451-EA21-4ACA-BBFA-12A57990F558}"/>
          </ac:picMkLst>
        </pc:picChg>
        <pc:picChg chg="add">
          <ac:chgData name="Kathleen O'Brien" userId="872af46c-d8f8-4f0f-b917-30299ae5c31e" providerId="ADAL" clId="{820B3A24-36F0-46EE-8661-26B03E50303B}" dt="2019-10-01T13:21:01.120" v="1599"/>
          <ac:picMkLst>
            <pc:docMk/>
            <pc:sldMk cId="0" sldId="291"/>
            <ac:picMk id="12" creationId="{9AEE2FAE-0F9D-4D47-B8A0-0597EB7E2C07}"/>
          </ac:picMkLst>
        </pc:picChg>
        <pc:picChg chg="add">
          <ac:chgData name="Kathleen O'Brien" userId="872af46c-d8f8-4f0f-b917-30299ae5c31e" providerId="ADAL" clId="{820B3A24-36F0-46EE-8661-26B03E50303B}" dt="2019-10-29T12:19:10.183" v="7235"/>
          <ac:picMkLst>
            <pc:docMk/>
            <pc:sldMk cId="0" sldId="291"/>
            <ac:picMk id="14" creationId="{73F1EFE3-04CE-4F89-AC59-DF0979D6ACA7}"/>
          </ac:picMkLst>
        </pc:picChg>
        <pc:picChg chg="del">
          <ac:chgData name="Kathleen O'Brien" userId="872af46c-d8f8-4f0f-b917-30299ae5c31e" providerId="ADAL" clId="{820B3A24-36F0-46EE-8661-26B03E50303B}" dt="2019-10-01T13:19:56.920" v="1568" actId="478"/>
          <ac:picMkLst>
            <pc:docMk/>
            <pc:sldMk cId="0" sldId="291"/>
            <ac:picMk id="36871" creationId="{A0706B0E-FAC3-498A-B2BF-123A0D39DBBA}"/>
          </ac:picMkLst>
        </pc:picChg>
      </pc:sldChg>
      <pc:sldChg chg="addSp delSp modSp ord">
        <pc:chgData name="Kathleen O'Brien" userId="872af46c-d8f8-4f0f-b917-30299ae5c31e" providerId="ADAL" clId="{820B3A24-36F0-46EE-8661-26B03E50303B}" dt="2019-10-30T10:36:19.028" v="11725"/>
        <pc:sldMkLst>
          <pc:docMk/>
          <pc:sldMk cId="0" sldId="292"/>
        </pc:sldMkLst>
        <pc:spChg chg="mod">
          <ac:chgData name="Kathleen O'Brien" userId="872af46c-d8f8-4f0f-b917-30299ae5c31e" providerId="ADAL" clId="{820B3A24-36F0-46EE-8661-26B03E50303B}" dt="2019-10-30T10:35:08.549" v="11724" actId="20577"/>
          <ac:spMkLst>
            <pc:docMk/>
            <pc:sldMk cId="0" sldId="292"/>
            <ac:spMk id="3" creationId="{6D50E71E-7C3A-4952-BEDD-93146D066A86}"/>
          </ac:spMkLst>
        </pc:spChg>
        <pc:spChg chg="del">
          <ac:chgData name="Kathleen O'Brien" userId="872af46c-d8f8-4f0f-b917-30299ae5c31e" providerId="ADAL" clId="{820B3A24-36F0-46EE-8661-26B03E50303B}" dt="2019-10-29T12:15:45.125" v="7187" actId="478"/>
          <ac:spMkLst>
            <pc:docMk/>
            <pc:sldMk cId="0" sldId="292"/>
            <ac:spMk id="6" creationId="{305254E2-F4B0-486A-B8ED-B0C93072F0FE}"/>
          </ac:spMkLst>
        </pc:spChg>
        <pc:spChg chg="add">
          <ac:chgData name="Kathleen O'Brien" userId="872af46c-d8f8-4f0f-b917-30299ae5c31e" providerId="ADAL" clId="{820B3A24-36F0-46EE-8661-26B03E50303B}" dt="2019-10-29T10:57:54.438" v="6755"/>
          <ac:spMkLst>
            <pc:docMk/>
            <pc:sldMk cId="0" sldId="292"/>
            <ac:spMk id="8" creationId="{26770F3C-AA74-43C1-9634-1F3612403983}"/>
          </ac:spMkLst>
        </pc:spChg>
        <pc:spChg chg="add">
          <ac:chgData name="Kathleen O'Brien" userId="872af46c-d8f8-4f0f-b917-30299ae5c31e" providerId="ADAL" clId="{820B3A24-36F0-46EE-8661-26B03E50303B}" dt="2019-10-29T12:15:46.309" v="7188"/>
          <ac:spMkLst>
            <pc:docMk/>
            <pc:sldMk cId="0" sldId="292"/>
            <ac:spMk id="9" creationId="{B26E3677-DDC3-4997-AEBF-1E79671F45A9}"/>
          </ac:spMkLst>
        </pc:spChg>
        <pc:spChg chg="mod">
          <ac:chgData name="Kathleen O'Brien" userId="872af46c-d8f8-4f0f-b917-30299ae5c31e" providerId="ADAL" clId="{820B3A24-36F0-46EE-8661-26B03E50303B}" dt="2019-10-30T10:31:03.602" v="11716" actId="20577"/>
          <ac:spMkLst>
            <pc:docMk/>
            <pc:sldMk cId="0" sldId="292"/>
            <ac:spMk id="35842" creationId="{C5A75A36-487E-4050-B7A1-4E18FC11735A}"/>
          </ac:spMkLst>
        </pc:spChg>
        <pc:spChg chg="del">
          <ac:chgData name="Kathleen O'Brien" userId="872af46c-d8f8-4f0f-b917-30299ae5c31e" providerId="ADAL" clId="{820B3A24-36F0-46EE-8661-26B03E50303B}" dt="2019-10-29T10:57:46.854" v="6754" actId="478"/>
          <ac:spMkLst>
            <pc:docMk/>
            <pc:sldMk cId="0" sldId="292"/>
            <ac:spMk id="35845" creationId="{EA74B70C-A42C-46C2-A823-8D775EC7621D}"/>
          </ac:spMkLst>
        </pc:spChg>
        <pc:picChg chg="add">
          <ac:chgData name="Kathleen O'Brien" userId="872af46c-d8f8-4f0f-b917-30299ae5c31e" providerId="ADAL" clId="{820B3A24-36F0-46EE-8661-26B03E50303B}" dt="2019-10-29T12:15:46.309" v="7188"/>
          <ac:picMkLst>
            <pc:docMk/>
            <pc:sldMk cId="0" sldId="292"/>
            <ac:picMk id="10" creationId="{95FD146E-E16B-4F55-BC96-591DB28CDEC4}"/>
          </ac:picMkLst>
        </pc:picChg>
        <pc:picChg chg="add">
          <ac:chgData name="Kathleen O'Brien" userId="872af46c-d8f8-4f0f-b917-30299ae5c31e" providerId="ADAL" clId="{820B3A24-36F0-46EE-8661-26B03E50303B}" dt="2019-10-30T10:22:38.430" v="11255"/>
          <ac:picMkLst>
            <pc:docMk/>
            <pc:sldMk cId="0" sldId="292"/>
            <ac:picMk id="11" creationId="{F75F0EDA-EFC5-4D3F-9F7C-627E14FA214C}"/>
          </ac:picMkLst>
        </pc:picChg>
        <pc:picChg chg="del">
          <ac:chgData name="Kathleen O'Brien" userId="872af46c-d8f8-4f0f-b917-30299ae5c31e" providerId="ADAL" clId="{820B3A24-36F0-46EE-8661-26B03E50303B}" dt="2019-10-30T10:22:33.151" v="11253" actId="478"/>
          <ac:picMkLst>
            <pc:docMk/>
            <pc:sldMk cId="0" sldId="292"/>
            <ac:picMk id="35847" creationId="{4392EF71-2037-4FD9-B67C-12CC789101E6}"/>
          </ac:picMkLst>
        </pc:picChg>
      </pc:sldChg>
      <pc:sldChg chg="addSp delSp modSp">
        <pc:chgData name="Kathleen O'Brien" userId="872af46c-d8f8-4f0f-b917-30299ae5c31e" providerId="ADAL" clId="{820B3A24-36F0-46EE-8661-26B03E50303B}" dt="2019-10-30T11:57:01.093" v="12281" actId="20577"/>
        <pc:sldMkLst>
          <pc:docMk/>
          <pc:sldMk cId="0" sldId="293"/>
        </pc:sldMkLst>
        <pc:spChg chg="del">
          <ac:chgData name="Kathleen O'Brien" userId="872af46c-d8f8-4f0f-b917-30299ae5c31e" providerId="ADAL" clId="{820B3A24-36F0-46EE-8661-26B03E50303B}" dt="2019-10-29T12:15:55.050" v="7191" actId="478"/>
          <ac:spMkLst>
            <pc:docMk/>
            <pc:sldMk cId="0" sldId="293"/>
            <ac:spMk id="6" creationId="{6E2D8F4E-BD56-43F5-879C-C861444830CA}"/>
          </ac:spMkLst>
        </pc:spChg>
        <pc:spChg chg="add">
          <ac:chgData name="Kathleen O'Brien" userId="872af46c-d8f8-4f0f-b917-30299ae5c31e" providerId="ADAL" clId="{820B3A24-36F0-46EE-8661-26B03E50303B}" dt="2019-10-29T10:58:52.013" v="6767"/>
          <ac:spMkLst>
            <pc:docMk/>
            <pc:sldMk cId="0" sldId="293"/>
            <ac:spMk id="8" creationId="{6B716A73-A0FB-4D8C-B9F3-BB10E3CC7772}"/>
          </ac:spMkLst>
        </pc:spChg>
        <pc:spChg chg="add">
          <ac:chgData name="Kathleen O'Brien" userId="872af46c-d8f8-4f0f-b917-30299ae5c31e" providerId="ADAL" clId="{820B3A24-36F0-46EE-8661-26B03E50303B}" dt="2019-10-29T12:15:56.174" v="7192"/>
          <ac:spMkLst>
            <pc:docMk/>
            <pc:sldMk cId="0" sldId="293"/>
            <ac:spMk id="9" creationId="{BDFAD5C5-2389-4795-B09D-5F09F34B524D}"/>
          </ac:spMkLst>
        </pc:spChg>
        <pc:spChg chg="mod">
          <ac:chgData name="Kathleen O'Brien" userId="872af46c-d8f8-4f0f-b917-30299ae5c31e" providerId="ADAL" clId="{820B3A24-36F0-46EE-8661-26B03E50303B}" dt="2019-10-29T10:41:45.704" v="6494" actId="207"/>
          <ac:spMkLst>
            <pc:docMk/>
            <pc:sldMk cId="0" sldId="293"/>
            <ac:spMk id="39938" creationId="{64895561-24B6-4E79-A0EC-8B753C85AE7B}"/>
          </ac:spMkLst>
        </pc:spChg>
        <pc:spChg chg="mod">
          <ac:chgData name="Kathleen O'Brien" userId="872af46c-d8f8-4f0f-b917-30299ae5c31e" providerId="ADAL" clId="{820B3A24-36F0-46EE-8661-26B03E50303B}" dt="2019-10-30T11:57:01.093" v="12281" actId="20577"/>
          <ac:spMkLst>
            <pc:docMk/>
            <pc:sldMk cId="0" sldId="293"/>
            <ac:spMk id="39939" creationId="{C9B7B760-4138-4E2F-95FF-4582B0E7F7D5}"/>
          </ac:spMkLst>
        </pc:spChg>
        <pc:spChg chg="del">
          <ac:chgData name="Kathleen O'Brien" userId="872af46c-d8f8-4f0f-b917-30299ae5c31e" providerId="ADAL" clId="{820B3A24-36F0-46EE-8661-26B03E50303B}" dt="2019-10-29T10:58:44.426" v="6766" actId="478"/>
          <ac:spMkLst>
            <pc:docMk/>
            <pc:sldMk cId="0" sldId="293"/>
            <ac:spMk id="39941" creationId="{AC5FA7BE-394E-4E10-941B-68F1A978BB07}"/>
          </ac:spMkLst>
        </pc:spChg>
        <pc:picChg chg="add">
          <ac:chgData name="Kathleen O'Brien" userId="872af46c-d8f8-4f0f-b917-30299ae5c31e" providerId="ADAL" clId="{820B3A24-36F0-46EE-8661-26B03E50303B}" dt="2019-10-29T12:15:56.174" v="7192"/>
          <ac:picMkLst>
            <pc:docMk/>
            <pc:sldMk cId="0" sldId="293"/>
            <ac:picMk id="10" creationId="{891B2675-913E-459D-ABC1-185D0ABF83CD}"/>
          </ac:picMkLst>
        </pc:picChg>
      </pc:sldChg>
      <pc:sldChg chg="addSp delSp modSp modNotes modNotesTx">
        <pc:chgData name="Kathleen O'Brien" userId="872af46c-d8f8-4f0f-b917-30299ae5c31e" providerId="ADAL" clId="{820B3A24-36F0-46EE-8661-26B03E50303B}" dt="2019-10-30T11:21:37.761" v="11899" actId="27636"/>
        <pc:sldMkLst>
          <pc:docMk/>
          <pc:sldMk cId="0" sldId="294"/>
        </pc:sldMkLst>
        <pc:spChg chg="mod">
          <ac:chgData name="Kathleen O'Brien" userId="872af46c-d8f8-4f0f-b917-30299ae5c31e" providerId="ADAL" clId="{820B3A24-36F0-46EE-8661-26B03E50303B}" dt="2019-10-30T08:38:08.089" v="11084" actId="255"/>
          <ac:spMkLst>
            <pc:docMk/>
            <pc:sldMk cId="0" sldId="294"/>
            <ac:spMk id="5" creationId="{36E9197D-5F01-4E70-A98E-1C80174B28A0}"/>
          </ac:spMkLst>
        </pc:spChg>
        <pc:spChg chg="del">
          <ac:chgData name="Kathleen O'Brien" userId="872af46c-d8f8-4f0f-b917-30299ae5c31e" providerId="ADAL" clId="{820B3A24-36F0-46EE-8661-26B03E50303B}" dt="2019-10-29T12:41:35.609" v="7489" actId="478"/>
          <ac:spMkLst>
            <pc:docMk/>
            <pc:sldMk cId="0" sldId="294"/>
            <ac:spMk id="11" creationId="{13678A41-BD6C-471D-A9AB-E7E30F49127D}"/>
          </ac:spMkLst>
        </pc:spChg>
        <pc:spChg chg="mod">
          <ac:chgData name="Kathleen O'Brien" userId="872af46c-d8f8-4f0f-b917-30299ae5c31e" providerId="ADAL" clId="{820B3A24-36F0-46EE-8661-26B03E50303B}" dt="2019-10-29T12:34:01.081" v="7394" actId="113"/>
          <ac:spMkLst>
            <pc:docMk/>
            <pc:sldMk cId="0" sldId="294"/>
            <ac:spMk id="40962" creationId="{5D3B9A8E-A899-43D1-8781-9A6618945307}"/>
          </ac:spMkLst>
        </pc:spChg>
        <pc:spChg chg="mod">
          <ac:chgData name="Kathleen O'Brien" userId="872af46c-d8f8-4f0f-b917-30299ae5c31e" providerId="ADAL" clId="{820B3A24-36F0-46EE-8661-26B03E50303B}" dt="2019-10-29T10:59:11.172" v="6771" actId="255"/>
          <ac:spMkLst>
            <pc:docMk/>
            <pc:sldMk cId="0" sldId="294"/>
            <ac:spMk id="40964" creationId="{78534A4D-FB62-475D-8116-6D0827C1F934}"/>
          </ac:spMkLst>
        </pc:spChg>
        <pc:grpChg chg="add">
          <ac:chgData name="Kathleen O'Brien" userId="872af46c-d8f8-4f0f-b917-30299ae5c31e" providerId="ADAL" clId="{820B3A24-36F0-46EE-8661-26B03E50303B}" dt="2019-10-29T12:19:18.318" v="7239"/>
          <ac:grpSpMkLst>
            <pc:docMk/>
            <pc:sldMk cId="0" sldId="294"/>
            <ac:grpSpMk id="12" creationId="{CAA787D5-4F95-4457-B640-8833D3ACCA02}"/>
          </ac:grpSpMkLst>
        </pc:grpChg>
        <pc:grpChg chg="del">
          <ac:chgData name="Kathleen O'Brien" userId="872af46c-d8f8-4f0f-b917-30299ae5c31e" providerId="ADAL" clId="{820B3A24-36F0-46EE-8661-26B03E50303B}" dt="2019-10-29T12:19:17.256" v="7238" actId="478"/>
          <ac:grpSpMkLst>
            <pc:docMk/>
            <pc:sldMk cId="0" sldId="294"/>
            <ac:grpSpMk id="40965" creationId="{A4530442-BB7D-4153-BCF2-BAEFBCA08336}"/>
          </ac:grpSpMkLst>
        </pc:grpChg>
        <pc:picChg chg="add mod ord modCrop">
          <ac:chgData name="Kathleen O'Brien" userId="872af46c-d8f8-4f0f-b917-30299ae5c31e" providerId="ADAL" clId="{820B3A24-36F0-46EE-8661-26B03E50303B}" dt="2019-10-29T13:41:33.303" v="8534" actId="1038"/>
          <ac:picMkLst>
            <pc:docMk/>
            <pc:sldMk cId="0" sldId="294"/>
            <ac:picMk id="3" creationId="{99838DE0-1C3F-43C8-A032-8A2D8A7EDBEE}"/>
          </ac:picMkLst>
        </pc:picChg>
        <pc:picChg chg="mod">
          <ac:chgData name="Kathleen O'Brien" userId="872af46c-d8f8-4f0f-b917-30299ae5c31e" providerId="ADAL" clId="{820B3A24-36F0-46EE-8661-26B03E50303B}" dt="2019-10-30T10:44:10.157" v="11769"/>
          <ac:picMkLst>
            <pc:docMk/>
            <pc:sldMk cId="0" sldId="294"/>
            <ac:picMk id="13" creationId="{7966AEF9-91AD-45B7-AA83-CC38A4CE26D9}"/>
          </ac:picMkLst>
        </pc:picChg>
        <pc:picChg chg="add">
          <ac:chgData name="Kathleen O'Brien" userId="872af46c-d8f8-4f0f-b917-30299ae5c31e" providerId="ADAL" clId="{820B3A24-36F0-46EE-8661-26B03E50303B}" dt="2019-10-29T12:19:18.318" v="7239"/>
          <ac:picMkLst>
            <pc:docMk/>
            <pc:sldMk cId="0" sldId="294"/>
            <ac:picMk id="15" creationId="{4B53EAC3-02AD-43A6-B01E-8CB723E9C531}"/>
          </ac:picMkLst>
        </pc:picChg>
        <pc:picChg chg="mod">
          <ac:chgData name="Kathleen O'Brien" userId="872af46c-d8f8-4f0f-b917-30299ae5c31e" providerId="ADAL" clId="{820B3A24-36F0-46EE-8661-26B03E50303B}" dt="2019-10-29T12:43:48.914" v="7600" actId="167"/>
          <ac:picMkLst>
            <pc:docMk/>
            <pc:sldMk cId="0" sldId="294"/>
            <ac:picMk id="40966" creationId="{B6B4CA4C-FCCD-4691-8442-95336DA2DADA}"/>
          </ac:picMkLst>
        </pc:picChg>
        <pc:picChg chg="del">
          <ac:chgData name="Kathleen O'Brien" userId="872af46c-d8f8-4f0f-b917-30299ae5c31e" providerId="ADAL" clId="{820B3A24-36F0-46EE-8661-26B03E50303B}" dt="2019-10-29T12:41:33.631" v="7488" actId="478"/>
          <ac:picMkLst>
            <pc:docMk/>
            <pc:sldMk cId="0" sldId="294"/>
            <ac:picMk id="40967" creationId="{9B668F38-DE60-4B67-90D0-01A2C6FE981C}"/>
          </ac:picMkLst>
        </pc:picChg>
        <pc:picChg chg="del">
          <ac:chgData name="Kathleen O'Brien" userId="872af46c-d8f8-4f0f-b917-30299ae5c31e" providerId="ADAL" clId="{820B3A24-36F0-46EE-8661-26B03E50303B}" dt="2019-10-29T12:43:42.756" v="7599" actId="478"/>
          <ac:picMkLst>
            <pc:docMk/>
            <pc:sldMk cId="0" sldId="294"/>
            <ac:picMk id="40968" creationId="{28E054C8-53B8-42D2-89CF-870556021C80}"/>
          </ac:picMkLst>
        </pc:picChg>
      </pc:sldChg>
      <pc:sldChg chg="addSp delSp modSp">
        <pc:chgData name="Kathleen O'Brien" userId="872af46c-d8f8-4f0f-b917-30299ae5c31e" providerId="ADAL" clId="{820B3A24-36F0-46EE-8661-26B03E50303B}" dt="2019-10-30T11:15:19.412" v="11844" actId="20577"/>
        <pc:sldMkLst>
          <pc:docMk/>
          <pc:sldMk cId="0" sldId="295"/>
        </pc:sldMkLst>
        <pc:spChg chg="del">
          <ac:chgData name="Kathleen O'Brien" userId="872af46c-d8f8-4f0f-b917-30299ae5c31e" providerId="ADAL" clId="{820B3A24-36F0-46EE-8661-26B03E50303B}" dt="2019-10-29T12:15:59.125" v="7193" actId="478"/>
          <ac:spMkLst>
            <pc:docMk/>
            <pc:sldMk cId="0" sldId="295"/>
            <ac:spMk id="6" creationId="{C8261172-302A-4C8B-AA3D-B4E3E1E81DE7}"/>
          </ac:spMkLst>
        </pc:spChg>
        <pc:spChg chg="add">
          <ac:chgData name="Kathleen O'Brien" userId="872af46c-d8f8-4f0f-b917-30299ae5c31e" providerId="ADAL" clId="{820B3A24-36F0-46EE-8661-26B03E50303B}" dt="2019-10-29T10:59:24.071" v="6773"/>
          <ac:spMkLst>
            <pc:docMk/>
            <pc:sldMk cId="0" sldId="295"/>
            <ac:spMk id="8" creationId="{714D1B67-6B78-4503-8030-FE0826DB4B77}"/>
          </ac:spMkLst>
        </pc:spChg>
        <pc:spChg chg="add">
          <ac:chgData name="Kathleen O'Brien" userId="872af46c-d8f8-4f0f-b917-30299ae5c31e" providerId="ADAL" clId="{820B3A24-36F0-46EE-8661-26B03E50303B}" dt="2019-10-29T12:16:00.296" v="7194"/>
          <ac:spMkLst>
            <pc:docMk/>
            <pc:sldMk cId="0" sldId="295"/>
            <ac:spMk id="9" creationId="{72BBB982-040A-412F-BC38-26DA4208E61F}"/>
          </ac:spMkLst>
        </pc:spChg>
        <pc:spChg chg="mod">
          <ac:chgData name="Kathleen O'Brien" userId="872af46c-d8f8-4f0f-b917-30299ae5c31e" providerId="ADAL" clId="{820B3A24-36F0-46EE-8661-26B03E50303B}" dt="2019-10-30T11:15:19.412" v="11844" actId="20577"/>
          <ac:spMkLst>
            <pc:docMk/>
            <pc:sldMk cId="0" sldId="295"/>
            <ac:spMk id="41986" creationId="{B5590909-7202-46BB-98AA-7EC6C19FE052}"/>
          </ac:spMkLst>
        </pc:spChg>
        <pc:spChg chg="mod">
          <ac:chgData name="Kathleen O'Brien" userId="872af46c-d8f8-4f0f-b917-30299ae5c31e" providerId="ADAL" clId="{820B3A24-36F0-46EE-8661-26B03E50303B}" dt="2019-10-29T12:26:11.892" v="7298" actId="1035"/>
          <ac:spMkLst>
            <pc:docMk/>
            <pc:sldMk cId="0" sldId="295"/>
            <ac:spMk id="41987" creationId="{5B387F3D-28BA-4B4D-B24E-00E4A81ADD23}"/>
          </ac:spMkLst>
        </pc:spChg>
        <pc:spChg chg="del">
          <ac:chgData name="Kathleen O'Brien" userId="872af46c-d8f8-4f0f-b917-30299ae5c31e" providerId="ADAL" clId="{820B3A24-36F0-46EE-8661-26B03E50303B}" dt="2019-10-29T10:59:17.249" v="6772" actId="478"/>
          <ac:spMkLst>
            <pc:docMk/>
            <pc:sldMk cId="0" sldId="295"/>
            <ac:spMk id="41989" creationId="{180B43FF-E7D6-498E-8127-75D5253032CD}"/>
          </ac:spMkLst>
        </pc:spChg>
        <pc:picChg chg="add">
          <ac:chgData name="Kathleen O'Brien" userId="872af46c-d8f8-4f0f-b917-30299ae5c31e" providerId="ADAL" clId="{820B3A24-36F0-46EE-8661-26B03E50303B}" dt="2019-10-29T12:16:00.296" v="7194"/>
          <ac:picMkLst>
            <pc:docMk/>
            <pc:sldMk cId="0" sldId="295"/>
            <ac:picMk id="10" creationId="{7F68BA4E-09DE-4C91-96B4-EB1F73A35F18}"/>
          </ac:picMkLst>
        </pc:picChg>
        <pc:picChg chg="add mod">
          <ac:chgData name="Kathleen O'Brien" userId="872af46c-d8f8-4f0f-b917-30299ae5c31e" providerId="ADAL" clId="{820B3A24-36F0-46EE-8661-26B03E50303B}" dt="2019-10-29T13:41:27.451" v="8532" actId="1038"/>
          <ac:picMkLst>
            <pc:docMk/>
            <pc:sldMk cId="0" sldId="295"/>
            <ac:picMk id="11" creationId="{4B0768AF-092A-49FF-BF89-287B464CF951}"/>
          </ac:picMkLst>
        </pc:picChg>
        <pc:picChg chg="del">
          <ac:chgData name="Kathleen O'Brien" userId="872af46c-d8f8-4f0f-b917-30299ae5c31e" providerId="ADAL" clId="{820B3A24-36F0-46EE-8661-26B03E50303B}" dt="2019-10-29T12:43:56.509" v="7601" actId="478"/>
          <ac:picMkLst>
            <pc:docMk/>
            <pc:sldMk cId="0" sldId="295"/>
            <ac:picMk id="41991" creationId="{EEA902A0-C739-45A1-9B66-1A95EE994334}"/>
          </ac:picMkLst>
        </pc:picChg>
      </pc:sldChg>
      <pc:sldChg chg="addSp delSp modSp modNotesTx">
        <pc:chgData name="Kathleen O'Brien" userId="872af46c-d8f8-4f0f-b917-30299ae5c31e" providerId="ADAL" clId="{820B3A24-36F0-46EE-8661-26B03E50303B}" dt="2019-10-30T11:10:07.814" v="11798" actId="20577"/>
        <pc:sldMkLst>
          <pc:docMk/>
          <pc:sldMk cId="0" sldId="296"/>
        </pc:sldMkLst>
        <pc:spChg chg="mod">
          <ac:chgData name="Kathleen O'Brien" userId="872af46c-d8f8-4f0f-b917-30299ae5c31e" providerId="ADAL" clId="{820B3A24-36F0-46EE-8661-26B03E50303B}" dt="2019-10-29T10:42:53.214" v="6506" actId="255"/>
          <ac:spMkLst>
            <pc:docMk/>
            <pc:sldMk cId="0" sldId="296"/>
            <ac:spMk id="5" creationId="{73D59F2B-E6E2-42F0-970D-1FB8B0AEEC1C}"/>
          </ac:spMkLst>
        </pc:spChg>
        <pc:spChg chg="del">
          <ac:chgData name="Kathleen O'Brien" userId="872af46c-d8f8-4f0f-b917-30299ae5c31e" providerId="ADAL" clId="{820B3A24-36F0-46EE-8661-26B03E50303B}" dt="2019-10-29T09:46:47.644" v="5958" actId="478"/>
          <ac:spMkLst>
            <pc:docMk/>
            <pc:sldMk cId="0" sldId="296"/>
            <ac:spMk id="11" creationId="{6A7F7F03-0609-448C-AD58-046557461281}"/>
          </ac:spMkLst>
        </pc:spChg>
        <pc:spChg chg="mod">
          <ac:chgData name="Kathleen O'Brien" userId="872af46c-d8f8-4f0f-b917-30299ae5c31e" providerId="ADAL" clId="{820B3A24-36F0-46EE-8661-26B03E50303B}" dt="2019-10-29T12:34:11.678" v="7397" actId="113"/>
          <ac:spMkLst>
            <pc:docMk/>
            <pc:sldMk cId="0" sldId="296"/>
            <ac:spMk id="43010" creationId="{AE6E5EAE-4108-4FF3-86FA-B6BBFFCE57FE}"/>
          </ac:spMkLst>
        </pc:spChg>
        <pc:spChg chg="mod">
          <ac:chgData name="Kathleen O'Brien" userId="872af46c-d8f8-4f0f-b917-30299ae5c31e" providerId="ADAL" clId="{820B3A24-36F0-46EE-8661-26B03E50303B}" dt="2019-10-29T10:59:47.936" v="6777" actId="255"/>
          <ac:spMkLst>
            <pc:docMk/>
            <pc:sldMk cId="0" sldId="296"/>
            <ac:spMk id="43012" creationId="{422A7BB2-8BB1-4F4F-B127-0F7D9C406D09}"/>
          </ac:spMkLst>
        </pc:spChg>
        <pc:grpChg chg="add">
          <ac:chgData name="Kathleen O'Brien" userId="872af46c-d8f8-4f0f-b917-30299ae5c31e" providerId="ADAL" clId="{820B3A24-36F0-46EE-8661-26B03E50303B}" dt="2019-10-29T12:19:21.669" v="7241"/>
          <ac:grpSpMkLst>
            <pc:docMk/>
            <pc:sldMk cId="0" sldId="296"/>
            <ac:grpSpMk id="11" creationId="{F9A6CC18-D59D-4DD9-A5BC-08F882874137}"/>
          </ac:grpSpMkLst>
        </pc:grpChg>
        <pc:grpChg chg="del">
          <ac:chgData name="Kathleen O'Brien" userId="872af46c-d8f8-4f0f-b917-30299ae5c31e" providerId="ADAL" clId="{820B3A24-36F0-46EE-8661-26B03E50303B}" dt="2019-10-29T12:19:20.599" v="7240" actId="478"/>
          <ac:grpSpMkLst>
            <pc:docMk/>
            <pc:sldMk cId="0" sldId="296"/>
            <ac:grpSpMk id="43013" creationId="{25A41BD6-78B5-4B4B-A03F-4FB857E5B341}"/>
          </ac:grpSpMkLst>
        </pc:grpChg>
        <pc:picChg chg="add mod ord modCrop">
          <ac:chgData name="Kathleen O'Brien" userId="872af46c-d8f8-4f0f-b917-30299ae5c31e" providerId="ADAL" clId="{820B3A24-36F0-46EE-8661-26B03E50303B}" dt="2019-10-29T09:53:07.570" v="6015" actId="167"/>
          <ac:picMkLst>
            <pc:docMk/>
            <pc:sldMk cId="0" sldId="296"/>
            <ac:picMk id="3" creationId="{9D8BD142-1654-4B8B-9536-DBC6509760C2}"/>
          </ac:picMkLst>
        </pc:picChg>
        <pc:picChg chg="mod">
          <ac:chgData name="Kathleen O'Brien" userId="872af46c-d8f8-4f0f-b917-30299ae5c31e" providerId="ADAL" clId="{820B3A24-36F0-46EE-8661-26B03E50303B}" dt="2019-10-30T10:44:22.074" v="11770"/>
          <ac:picMkLst>
            <pc:docMk/>
            <pc:sldMk cId="0" sldId="296"/>
            <ac:picMk id="12" creationId="{02930969-3140-4060-A78F-C97343970585}"/>
          </ac:picMkLst>
        </pc:picChg>
        <pc:picChg chg="add">
          <ac:chgData name="Kathleen O'Brien" userId="872af46c-d8f8-4f0f-b917-30299ae5c31e" providerId="ADAL" clId="{820B3A24-36F0-46EE-8661-26B03E50303B}" dt="2019-10-29T12:19:21.669" v="7241"/>
          <ac:picMkLst>
            <pc:docMk/>
            <pc:sldMk cId="0" sldId="296"/>
            <ac:picMk id="14" creationId="{0F185B11-4B78-43F9-B267-3C4A72842793}"/>
          </ac:picMkLst>
        </pc:picChg>
        <pc:picChg chg="mod">
          <ac:chgData name="Kathleen O'Brien" userId="872af46c-d8f8-4f0f-b917-30299ae5c31e" providerId="ADAL" clId="{820B3A24-36F0-46EE-8661-26B03E50303B}" dt="2019-10-29T09:53:24.077" v="6018" actId="167"/>
          <ac:picMkLst>
            <pc:docMk/>
            <pc:sldMk cId="0" sldId="296"/>
            <ac:picMk id="43014" creationId="{4E0C4F6F-B88D-4438-804D-2C74FC23E1DB}"/>
          </ac:picMkLst>
        </pc:picChg>
        <pc:picChg chg="del">
          <ac:chgData name="Kathleen O'Brien" userId="872af46c-d8f8-4f0f-b917-30299ae5c31e" providerId="ADAL" clId="{820B3A24-36F0-46EE-8661-26B03E50303B}" dt="2019-10-29T09:53:09.172" v="6016" actId="478"/>
          <ac:picMkLst>
            <pc:docMk/>
            <pc:sldMk cId="0" sldId="296"/>
            <ac:picMk id="43015" creationId="{175C89DD-ED87-4676-B37F-13DFBF33CBE4}"/>
          </ac:picMkLst>
        </pc:picChg>
        <pc:picChg chg="add del mod">
          <ac:chgData name="Kathleen O'Brien" userId="872af46c-d8f8-4f0f-b917-30299ae5c31e" providerId="ADAL" clId="{820B3A24-36F0-46EE-8661-26B03E50303B}" dt="2019-10-29T09:53:16.763" v="6017" actId="1076"/>
          <ac:picMkLst>
            <pc:docMk/>
            <pc:sldMk cId="0" sldId="296"/>
            <ac:picMk id="43016" creationId="{D260E4CA-B025-4136-9B23-241264BF06BA}"/>
          </ac:picMkLst>
        </pc:picChg>
      </pc:sldChg>
      <pc:sldChg chg="addSp delSp modSp">
        <pc:chgData name="Kathleen O'Brien" userId="872af46c-d8f8-4f0f-b917-30299ae5c31e" providerId="ADAL" clId="{820B3A24-36F0-46EE-8661-26B03E50303B}" dt="2019-10-30T12:01:48.886" v="12485" actId="1038"/>
        <pc:sldMkLst>
          <pc:docMk/>
          <pc:sldMk cId="0" sldId="297"/>
        </pc:sldMkLst>
        <pc:spChg chg="mod">
          <ac:chgData name="Kathleen O'Brien" userId="872af46c-d8f8-4f0f-b917-30299ae5c31e" providerId="ADAL" clId="{820B3A24-36F0-46EE-8661-26B03E50303B}" dt="2019-10-29T15:36:07.894" v="10737" actId="20577"/>
          <ac:spMkLst>
            <pc:docMk/>
            <pc:sldMk cId="0" sldId="297"/>
            <ac:spMk id="5" creationId="{F476AF70-5AFA-4336-9F6E-34D974F4ED4C}"/>
          </ac:spMkLst>
        </pc:spChg>
        <pc:spChg chg="del">
          <ac:chgData name="Kathleen O'Brien" userId="872af46c-d8f8-4f0f-b917-30299ae5c31e" providerId="ADAL" clId="{820B3A24-36F0-46EE-8661-26B03E50303B}" dt="2019-10-29T15:27:54.924" v="10502" actId="478"/>
          <ac:spMkLst>
            <pc:docMk/>
            <pc:sldMk cId="0" sldId="297"/>
            <ac:spMk id="10" creationId="{B83610A9-9ED7-43A6-90A1-8F6D8F3F3F28}"/>
          </ac:spMkLst>
        </pc:spChg>
        <pc:spChg chg="mod">
          <ac:chgData name="Kathleen O'Brien" userId="872af46c-d8f8-4f0f-b917-30299ae5c31e" providerId="ADAL" clId="{820B3A24-36F0-46EE-8661-26B03E50303B}" dt="2019-10-30T10:44:41.264" v="11771"/>
          <ac:spMkLst>
            <pc:docMk/>
            <pc:sldMk cId="0" sldId="297"/>
            <ac:spMk id="13" creationId="{AA8A1E8A-E991-4B85-AF6E-60AC7DF3EE6B}"/>
          </ac:spMkLst>
        </pc:spChg>
        <pc:spChg chg="mod">
          <ac:chgData name="Kathleen O'Brien" userId="872af46c-d8f8-4f0f-b917-30299ae5c31e" providerId="ADAL" clId="{820B3A24-36F0-46EE-8661-26B03E50303B}" dt="2019-10-29T12:34:21.121" v="7400" actId="113"/>
          <ac:spMkLst>
            <pc:docMk/>
            <pc:sldMk cId="0" sldId="297"/>
            <ac:spMk id="45058" creationId="{8E757C6A-B990-4B7D-8792-C44B409AA7EB}"/>
          </ac:spMkLst>
        </pc:spChg>
        <pc:spChg chg="mod">
          <ac:chgData name="Kathleen O'Brien" userId="872af46c-d8f8-4f0f-b917-30299ae5c31e" providerId="ADAL" clId="{820B3A24-36F0-46EE-8661-26B03E50303B}" dt="2019-10-29T11:00:14.595" v="6783" actId="255"/>
          <ac:spMkLst>
            <pc:docMk/>
            <pc:sldMk cId="0" sldId="297"/>
            <ac:spMk id="45060" creationId="{43B2FF76-3B4F-4CD2-842A-8B4C876D89BD}"/>
          </ac:spMkLst>
        </pc:spChg>
        <pc:grpChg chg="add">
          <ac:chgData name="Kathleen O'Brien" userId="872af46c-d8f8-4f0f-b917-30299ae5c31e" providerId="ADAL" clId="{820B3A24-36F0-46EE-8661-26B03E50303B}" dt="2019-10-29T12:19:26.272" v="7243"/>
          <ac:grpSpMkLst>
            <pc:docMk/>
            <pc:sldMk cId="0" sldId="297"/>
            <ac:grpSpMk id="11" creationId="{E65208C2-7D7D-40B8-A61E-3D2CFAEC0640}"/>
          </ac:grpSpMkLst>
        </pc:grpChg>
        <pc:grpChg chg="del">
          <ac:chgData name="Kathleen O'Brien" userId="872af46c-d8f8-4f0f-b917-30299ae5c31e" providerId="ADAL" clId="{820B3A24-36F0-46EE-8661-26B03E50303B}" dt="2019-10-29T12:19:25.303" v="7242" actId="478"/>
          <ac:grpSpMkLst>
            <pc:docMk/>
            <pc:sldMk cId="0" sldId="297"/>
            <ac:grpSpMk id="45061" creationId="{2702D5E3-2DED-476C-90FD-C2DE650610D7}"/>
          </ac:grpSpMkLst>
        </pc:grpChg>
        <pc:picChg chg="add mod">
          <ac:chgData name="Kathleen O'Brien" userId="872af46c-d8f8-4f0f-b917-30299ae5c31e" providerId="ADAL" clId="{820B3A24-36F0-46EE-8661-26B03E50303B}" dt="2019-10-30T12:01:48.886" v="12485" actId="1038"/>
          <ac:picMkLst>
            <pc:docMk/>
            <pc:sldMk cId="0" sldId="297"/>
            <ac:picMk id="3" creationId="{D803F350-2DEC-4EF0-9E64-4E44C91A713E}"/>
          </ac:picMkLst>
        </pc:picChg>
        <pc:picChg chg="add">
          <ac:chgData name="Kathleen O'Brien" userId="872af46c-d8f8-4f0f-b917-30299ae5c31e" providerId="ADAL" clId="{820B3A24-36F0-46EE-8661-26B03E50303B}" dt="2019-10-29T12:19:26.272" v="7243"/>
          <ac:picMkLst>
            <pc:docMk/>
            <pc:sldMk cId="0" sldId="297"/>
            <ac:picMk id="14" creationId="{F3F4E643-DCBE-4A45-85BF-7BD03647C6D4}"/>
          </ac:picMkLst>
        </pc:picChg>
        <pc:picChg chg="add mod">
          <ac:chgData name="Kathleen O'Brien" userId="872af46c-d8f8-4f0f-b917-30299ae5c31e" providerId="ADAL" clId="{820B3A24-36F0-46EE-8661-26B03E50303B}" dt="2019-10-30T08:36:56.797" v="11080" actId="1076"/>
          <ac:picMkLst>
            <pc:docMk/>
            <pc:sldMk cId="0" sldId="297"/>
            <ac:picMk id="15" creationId="{7FE30642-B0C0-4BA2-9F18-A124088C20ED}"/>
          </ac:picMkLst>
        </pc:picChg>
        <pc:picChg chg="del">
          <ac:chgData name="Kathleen O'Brien" userId="872af46c-d8f8-4f0f-b917-30299ae5c31e" providerId="ADAL" clId="{820B3A24-36F0-46EE-8661-26B03E50303B}" dt="2019-10-29T15:38:39.124" v="10821" actId="478"/>
          <ac:picMkLst>
            <pc:docMk/>
            <pc:sldMk cId="0" sldId="297"/>
            <ac:picMk id="45063" creationId="{77A2722F-022A-470B-BB6F-F01FC7CB3F7E}"/>
          </ac:picMkLst>
        </pc:picChg>
      </pc:sldChg>
      <pc:sldChg chg="addSp delSp modSp">
        <pc:chgData name="Kathleen O'Brien" userId="872af46c-d8f8-4f0f-b917-30299ae5c31e" providerId="ADAL" clId="{820B3A24-36F0-46EE-8661-26B03E50303B}" dt="2019-10-30T12:01:42.362" v="12482" actId="1038"/>
        <pc:sldMkLst>
          <pc:docMk/>
          <pc:sldMk cId="0" sldId="298"/>
        </pc:sldMkLst>
        <pc:spChg chg="del">
          <ac:chgData name="Kathleen O'Brien" userId="872af46c-d8f8-4f0f-b917-30299ae5c31e" providerId="ADAL" clId="{820B3A24-36F0-46EE-8661-26B03E50303B}" dt="2019-10-29T15:39:09.479" v="10824" actId="478"/>
          <ac:spMkLst>
            <pc:docMk/>
            <pc:sldMk cId="0" sldId="298"/>
            <ac:spMk id="7" creationId="{54A3A811-63E9-4898-94EF-73EBF1CA3756}"/>
          </ac:spMkLst>
        </pc:spChg>
        <pc:spChg chg="add">
          <ac:chgData name="Kathleen O'Brien" userId="872af46c-d8f8-4f0f-b917-30299ae5c31e" providerId="ADAL" clId="{820B3A24-36F0-46EE-8661-26B03E50303B}" dt="2019-10-29T11:00:26.694" v="6785"/>
          <ac:spMkLst>
            <pc:docMk/>
            <pc:sldMk cId="0" sldId="298"/>
            <ac:spMk id="8" creationId="{EE6D537F-0175-4D82-A7B3-B15345353957}"/>
          </ac:spMkLst>
        </pc:spChg>
        <pc:spChg chg="add">
          <ac:chgData name="Kathleen O'Brien" userId="872af46c-d8f8-4f0f-b917-30299ae5c31e" providerId="ADAL" clId="{820B3A24-36F0-46EE-8661-26B03E50303B}" dt="2019-10-29T15:39:17.751" v="10825"/>
          <ac:spMkLst>
            <pc:docMk/>
            <pc:sldMk cId="0" sldId="298"/>
            <ac:spMk id="10" creationId="{D759C5FD-10DE-426A-86AB-518599AB8E37}"/>
          </ac:spMkLst>
        </pc:spChg>
        <pc:spChg chg="mod">
          <ac:chgData name="Kathleen O'Brien" userId="872af46c-d8f8-4f0f-b917-30299ae5c31e" providerId="ADAL" clId="{820B3A24-36F0-46EE-8661-26B03E50303B}" dt="2019-10-29T15:23:56.924" v="10294" actId="20577"/>
          <ac:spMkLst>
            <pc:docMk/>
            <pc:sldMk cId="0" sldId="298"/>
            <ac:spMk id="46083" creationId="{1FF43E8B-08C5-40CA-A234-30033D211AF5}"/>
          </ac:spMkLst>
        </pc:spChg>
        <pc:spChg chg="mod">
          <ac:chgData name="Kathleen O'Brien" userId="872af46c-d8f8-4f0f-b917-30299ae5c31e" providerId="ADAL" clId="{820B3A24-36F0-46EE-8661-26B03E50303B}" dt="2019-10-30T12:01:29.398" v="12479" actId="20577"/>
          <ac:spMkLst>
            <pc:docMk/>
            <pc:sldMk cId="0" sldId="298"/>
            <ac:spMk id="46084" creationId="{078896F6-C0CC-4452-A73D-78DB624EBCF7}"/>
          </ac:spMkLst>
        </pc:spChg>
        <pc:spChg chg="del">
          <ac:chgData name="Kathleen O'Brien" userId="872af46c-d8f8-4f0f-b917-30299ae5c31e" providerId="ADAL" clId="{820B3A24-36F0-46EE-8661-26B03E50303B}" dt="2019-10-29T11:00:18.475" v="6784" actId="478"/>
          <ac:spMkLst>
            <pc:docMk/>
            <pc:sldMk cId="0" sldId="298"/>
            <ac:spMk id="46086" creationId="{CDAD6320-324A-4A93-93A1-7E069D39CCEC}"/>
          </ac:spMkLst>
        </pc:spChg>
        <pc:picChg chg="add mod">
          <ac:chgData name="Kathleen O'Brien" userId="872af46c-d8f8-4f0f-b917-30299ae5c31e" providerId="ADAL" clId="{820B3A24-36F0-46EE-8661-26B03E50303B}" dt="2019-10-30T12:01:42.362" v="12482" actId="1038"/>
          <ac:picMkLst>
            <pc:docMk/>
            <pc:sldMk cId="0" sldId="298"/>
            <ac:picMk id="9" creationId="{FCEE3FF9-0C5B-44FD-9CD7-5CD2215895E3}"/>
          </ac:picMkLst>
        </pc:picChg>
        <pc:picChg chg="add">
          <ac:chgData name="Kathleen O'Brien" userId="872af46c-d8f8-4f0f-b917-30299ae5c31e" providerId="ADAL" clId="{820B3A24-36F0-46EE-8661-26B03E50303B}" dt="2019-10-29T15:39:17.751" v="10825"/>
          <ac:picMkLst>
            <pc:docMk/>
            <pc:sldMk cId="0" sldId="298"/>
            <ac:picMk id="11" creationId="{9566908F-C959-4E35-A267-F376BEA7AB8F}"/>
          </ac:picMkLst>
        </pc:picChg>
        <pc:picChg chg="del">
          <ac:chgData name="Kathleen O'Brien" userId="872af46c-d8f8-4f0f-b917-30299ae5c31e" providerId="ADAL" clId="{820B3A24-36F0-46EE-8661-26B03E50303B}" dt="2019-10-29T15:38:51.510" v="10822" actId="478"/>
          <ac:picMkLst>
            <pc:docMk/>
            <pc:sldMk cId="0" sldId="298"/>
            <ac:picMk id="46087" creationId="{54A3F9DD-D660-4095-9458-82AF8EC0A8BF}"/>
          </ac:picMkLst>
        </pc:picChg>
      </pc:sldChg>
      <pc:sldChg chg="addSp delSp modSp">
        <pc:chgData name="Kathleen O'Brien" userId="872af46c-d8f8-4f0f-b917-30299ae5c31e" providerId="ADAL" clId="{820B3A24-36F0-46EE-8661-26B03E50303B}" dt="2019-10-30T10:44:54.910" v="11772"/>
        <pc:sldMkLst>
          <pc:docMk/>
          <pc:sldMk cId="0" sldId="299"/>
        </pc:sldMkLst>
        <pc:spChg chg="mod">
          <ac:chgData name="Kathleen O'Brien" userId="872af46c-d8f8-4f0f-b917-30299ae5c31e" providerId="ADAL" clId="{820B3A24-36F0-46EE-8661-26B03E50303B}" dt="2019-10-29T10:44:07.404" v="6523" actId="255"/>
          <ac:spMkLst>
            <pc:docMk/>
            <pc:sldMk cId="0" sldId="299"/>
            <ac:spMk id="4" creationId="{C3D25020-88D8-48DB-8165-8CA0A13FC721}"/>
          </ac:spMkLst>
        </pc:spChg>
        <pc:spChg chg="mod">
          <ac:chgData name="Kathleen O'Brien" userId="872af46c-d8f8-4f0f-b917-30299ae5c31e" providerId="ADAL" clId="{820B3A24-36F0-46EE-8661-26B03E50303B}" dt="2019-10-30T10:44:54.910" v="11772"/>
          <ac:spMkLst>
            <pc:docMk/>
            <pc:sldMk cId="0" sldId="299"/>
            <ac:spMk id="13" creationId="{654B4C07-132E-4F91-8622-8D774FE1F4C4}"/>
          </ac:spMkLst>
        </pc:spChg>
        <pc:spChg chg="mod">
          <ac:chgData name="Kathleen O'Brien" userId="872af46c-d8f8-4f0f-b917-30299ae5c31e" providerId="ADAL" clId="{820B3A24-36F0-46EE-8661-26B03E50303B}" dt="2019-10-29T12:34:32.020" v="7403" actId="113"/>
          <ac:spMkLst>
            <pc:docMk/>
            <pc:sldMk cId="0" sldId="299"/>
            <ac:spMk id="47107" creationId="{55F61B0D-8740-4028-86A7-84F800AEE9C0}"/>
          </ac:spMkLst>
        </pc:spChg>
        <pc:spChg chg="mod">
          <ac:chgData name="Kathleen O'Brien" userId="872af46c-d8f8-4f0f-b917-30299ae5c31e" providerId="ADAL" clId="{820B3A24-36F0-46EE-8661-26B03E50303B}" dt="2019-10-29T11:00:43.327" v="6790" actId="255"/>
          <ac:spMkLst>
            <pc:docMk/>
            <pc:sldMk cId="0" sldId="299"/>
            <ac:spMk id="47109" creationId="{DF1DABCE-0637-45EF-AAC1-FC10FFE901AA}"/>
          </ac:spMkLst>
        </pc:spChg>
        <pc:grpChg chg="add">
          <ac:chgData name="Kathleen O'Brien" userId="872af46c-d8f8-4f0f-b917-30299ae5c31e" providerId="ADAL" clId="{820B3A24-36F0-46EE-8661-26B03E50303B}" dt="2019-10-29T12:19:30.238" v="7245"/>
          <ac:grpSpMkLst>
            <pc:docMk/>
            <pc:sldMk cId="0" sldId="299"/>
            <ac:grpSpMk id="11" creationId="{ECFECC52-DD04-4473-9B35-FFB98754D945}"/>
          </ac:grpSpMkLst>
        </pc:grpChg>
        <pc:grpChg chg="del">
          <ac:chgData name="Kathleen O'Brien" userId="872af46c-d8f8-4f0f-b917-30299ae5c31e" providerId="ADAL" clId="{820B3A24-36F0-46EE-8661-26B03E50303B}" dt="2019-10-29T12:19:29.128" v="7244" actId="478"/>
          <ac:grpSpMkLst>
            <pc:docMk/>
            <pc:sldMk cId="0" sldId="299"/>
            <ac:grpSpMk id="47111" creationId="{3C41E19D-81C5-4E4C-BD90-D96919B7DB86}"/>
          </ac:grpSpMkLst>
        </pc:grpChg>
        <pc:picChg chg="add">
          <ac:chgData name="Kathleen O'Brien" userId="872af46c-d8f8-4f0f-b917-30299ae5c31e" providerId="ADAL" clId="{820B3A24-36F0-46EE-8661-26B03E50303B}" dt="2019-10-29T12:19:30.238" v="7245"/>
          <ac:picMkLst>
            <pc:docMk/>
            <pc:sldMk cId="0" sldId="299"/>
            <ac:picMk id="14" creationId="{95B3555F-740F-4AAC-9ADB-2A2CE47F8F83}"/>
          </ac:picMkLst>
        </pc:picChg>
      </pc:sldChg>
      <pc:sldChg chg="addSp delSp modSp">
        <pc:chgData name="Kathleen O'Brien" userId="872af46c-d8f8-4f0f-b917-30299ae5c31e" providerId="ADAL" clId="{820B3A24-36F0-46EE-8661-26B03E50303B}" dt="2019-10-29T14:44:25.530" v="9984" actId="20577"/>
        <pc:sldMkLst>
          <pc:docMk/>
          <pc:sldMk cId="0" sldId="300"/>
        </pc:sldMkLst>
        <pc:spChg chg="del">
          <ac:chgData name="Kathleen O'Brien" userId="872af46c-d8f8-4f0f-b917-30299ae5c31e" providerId="ADAL" clId="{820B3A24-36F0-46EE-8661-26B03E50303B}" dt="2019-10-29T12:16:10.756" v="7197" actId="478"/>
          <ac:spMkLst>
            <pc:docMk/>
            <pc:sldMk cId="0" sldId="300"/>
            <ac:spMk id="6" creationId="{8223C351-C61A-44CC-9485-777D41BA1F2D}"/>
          </ac:spMkLst>
        </pc:spChg>
        <pc:spChg chg="add">
          <ac:chgData name="Kathleen O'Brien" userId="872af46c-d8f8-4f0f-b917-30299ae5c31e" providerId="ADAL" clId="{820B3A24-36F0-46EE-8661-26B03E50303B}" dt="2019-10-29T11:36:47.549" v="6792"/>
          <ac:spMkLst>
            <pc:docMk/>
            <pc:sldMk cId="0" sldId="300"/>
            <ac:spMk id="8" creationId="{970A7E58-8B12-45FD-84EC-BEE74FCCF725}"/>
          </ac:spMkLst>
        </pc:spChg>
        <pc:spChg chg="add">
          <ac:chgData name="Kathleen O'Brien" userId="872af46c-d8f8-4f0f-b917-30299ae5c31e" providerId="ADAL" clId="{820B3A24-36F0-46EE-8661-26B03E50303B}" dt="2019-10-29T12:16:11.845" v="7198"/>
          <ac:spMkLst>
            <pc:docMk/>
            <pc:sldMk cId="0" sldId="300"/>
            <ac:spMk id="9" creationId="{AF62DCD6-5298-4C55-B739-475FCE42F27B}"/>
          </ac:spMkLst>
        </pc:spChg>
        <pc:spChg chg="mod">
          <ac:chgData name="Kathleen O'Brien" userId="872af46c-d8f8-4f0f-b917-30299ae5c31e" providerId="ADAL" clId="{820B3A24-36F0-46EE-8661-26B03E50303B}" dt="2019-10-29T14:44:25.530" v="9984" actId="20577"/>
          <ac:spMkLst>
            <pc:docMk/>
            <pc:sldMk cId="0" sldId="300"/>
            <ac:spMk id="48131" creationId="{5FE8D9A1-CA7F-4FF6-9A09-F14C450FC1FE}"/>
          </ac:spMkLst>
        </pc:spChg>
        <pc:spChg chg="mod">
          <ac:chgData name="Kathleen O'Brien" userId="872af46c-d8f8-4f0f-b917-30299ae5c31e" providerId="ADAL" clId="{820B3A24-36F0-46EE-8661-26B03E50303B}" dt="2019-10-29T12:25:53.020" v="7291" actId="1035"/>
          <ac:spMkLst>
            <pc:docMk/>
            <pc:sldMk cId="0" sldId="300"/>
            <ac:spMk id="48132" creationId="{B75DD267-E698-49BA-8477-5E72F4581C3D}"/>
          </ac:spMkLst>
        </pc:spChg>
        <pc:spChg chg="del">
          <ac:chgData name="Kathleen O'Brien" userId="872af46c-d8f8-4f0f-b917-30299ae5c31e" providerId="ADAL" clId="{820B3A24-36F0-46EE-8661-26B03E50303B}" dt="2019-10-29T11:36:38.605" v="6791" actId="478"/>
          <ac:spMkLst>
            <pc:docMk/>
            <pc:sldMk cId="0" sldId="300"/>
            <ac:spMk id="48135" creationId="{F8DBBA99-3430-4BDA-B130-BDC5845833A4}"/>
          </ac:spMkLst>
        </pc:spChg>
        <pc:picChg chg="add">
          <ac:chgData name="Kathleen O'Brien" userId="872af46c-d8f8-4f0f-b917-30299ae5c31e" providerId="ADAL" clId="{820B3A24-36F0-46EE-8661-26B03E50303B}" dt="2019-10-29T12:16:11.845" v="7198"/>
          <ac:picMkLst>
            <pc:docMk/>
            <pc:sldMk cId="0" sldId="300"/>
            <ac:picMk id="10" creationId="{A9E335C1-C690-4520-A9A3-517B01D08F50}"/>
          </ac:picMkLst>
        </pc:picChg>
      </pc:sldChg>
      <pc:sldChg chg="addSp delSp modSp">
        <pc:chgData name="Kathleen O'Brien" userId="872af46c-d8f8-4f0f-b917-30299ae5c31e" providerId="ADAL" clId="{820B3A24-36F0-46EE-8661-26B03E50303B}" dt="2019-10-30T11:59:11.145" v="12392" actId="20577"/>
        <pc:sldMkLst>
          <pc:docMk/>
          <pc:sldMk cId="0" sldId="305"/>
        </pc:sldMkLst>
        <pc:spChg chg="add">
          <ac:chgData name="Kathleen O'Brien" userId="872af46c-d8f8-4f0f-b917-30299ae5c31e" providerId="ADAL" clId="{820B3A24-36F0-46EE-8661-26B03E50303B}" dt="2019-10-29T10:59:59.049" v="6779"/>
          <ac:spMkLst>
            <pc:docMk/>
            <pc:sldMk cId="0" sldId="305"/>
            <ac:spMk id="9" creationId="{F5F6E42F-5AE3-488C-98DF-112DDF201EE0}"/>
          </ac:spMkLst>
        </pc:spChg>
        <pc:spChg chg="del">
          <ac:chgData name="Kathleen O'Brien" userId="872af46c-d8f8-4f0f-b917-30299ae5c31e" providerId="ADAL" clId="{820B3A24-36F0-46EE-8661-26B03E50303B}" dt="2019-10-29T12:16:03.189" v="7195" actId="478"/>
          <ac:spMkLst>
            <pc:docMk/>
            <pc:sldMk cId="0" sldId="305"/>
            <ac:spMk id="10" creationId="{752B873E-8533-4B63-8C48-DD4D2F3C6E9B}"/>
          </ac:spMkLst>
        </pc:spChg>
        <pc:spChg chg="add mod">
          <ac:chgData name="Kathleen O'Brien" userId="872af46c-d8f8-4f0f-b917-30299ae5c31e" providerId="ADAL" clId="{820B3A24-36F0-46EE-8661-26B03E50303B}" dt="2019-10-30T11:59:11.145" v="12392" actId="20577"/>
          <ac:spMkLst>
            <pc:docMk/>
            <pc:sldMk cId="0" sldId="305"/>
            <ac:spMk id="10" creationId="{91268ECE-5A2B-4B1B-A462-49A2ADB2E545}"/>
          </ac:spMkLst>
        </pc:spChg>
        <pc:spChg chg="add">
          <ac:chgData name="Kathleen O'Brien" userId="872af46c-d8f8-4f0f-b917-30299ae5c31e" providerId="ADAL" clId="{820B3A24-36F0-46EE-8661-26B03E50303B}" dt="2019-10-29T12:16:04.265" v="7196"/>
          <ac:spMkLst>
            <pc:docMk/>
            <pc:sldMk cId="0" sldId="305"/>
            <ac:spMk id="11" creationId="{BF80E300-A125-46CE-BF27-1F9F1110B6A9}"/>
          </ac:spMkLst>
        </pc:spChg>
        <pc:spChg chg="mod">
          <ac:chgData name="Kathleen O'Brien" userId="872af46c-d8f8-4f0f-b917-30299ae5c31e" providerId="ADAL" clId="{820B3A24-36F0-46EE-8661-26B03E50303B}" dt="2019-10-29T12:36:22.992" v="7427" actId="20577"/>
          <ac:spMkLst>
            <pc:docMk/>
            <pc:sldMk cId="0" sldId="305"/>
            <ac:spMk id="44034" creationId="{E93A9F9B-8BBD-4152-9CCC-B7487672CE59}"/>
          </ac:spMkLst>
        </pc:spChg>
        <pc:spChg chg="del mod">
          <ac:chgData name="Kathleen O'Brien" userId="872af46c-d8f8-4f0f-b917-30299ae5c31e" providerId="ADAL" clId="{820B3A24-36F0-46EE-8661-26B03E50303B}" dt="2019-10-30T11:58:35.827" v="12326" actId="478"/>
          <ac:spMkLst>
            <pc:docMk/>
            <pc:sldMk cId="0" sldId="305"/>
            <ac:spMk id="44035" creationId="{F5832FF9-8AFE-45D8-8B08-941325A4BDC2}"/>
          </ac:spMkLst>
        </pc:spChg>
        <pc:spChg chg="del">
          <ac:chgData name="Kathleen O'Brien" userId="872af46c-d8f8-4f0f-b917-30299ae5c31e" providerId="ADAL" clId="{820B3A24-36F0-46EE-8661-26B03E50303B}" dt="2019-10-29T10:59:52.845" v="6778" actId="478"/>
          <ac:spMkLst>
            <pc:docMk/>
            <pc:sldMk cId="0" sldId="305"/>
            <ac:spMk id="44037" creationId="{103BA480-1024-4340-8FBE-C40B5D77B03C}"/>
          </ac:spMkLst>
        </pc:spChg>
        <pc:picChg chg="add">
          <ac:chgData name="Kathleen O'Brien" userId="872af46c-d8f8-4f0f-b917-30299ae5c31e" providerId="ADAL" clId="{820B3A24-36F0-46EE-8661-26B03E50303B}" dt="2019-10-29T09:53:42.779" v="6020"/>
          <ac:picMkLst>
            <pc:docMk/>
            <pc:sldMk cId="0" sldId="305"/>
            <ac:picMk id="8" creationId="{D4D0DF22-3553-4AC8-A74E-A10A34D26AB4}"/>
          </ac:picMkLst>
        </pc:picChg>
        <pc:picChg chg="add">
          <ac:chgData name="Kathleen O'Brien" userId="872af46c-d8f8-4f0f-b917-30299ae5c31e" providerId="ADAL" clId="{820B3A24-36F0-46EE-8661-26B03E50303B}" dt="2019-10-29T12:16:04.265" v="7196"/>
          <ac:picMkLst>
            <pc:docMk/>
            <pc:sldMk cId="0" sldId="305"/>
            <ac:picMk id="12" creationId="{ECA9105C-77C8-41F2-A45E-6867BAC7E86D}"/>
          </ac:picMkLst>
        </pc:picChg>
        <pc:picChg chg="del">
          <ac:chgData name="Kathleen O'Brien" userId="872af46c-d8f8-4f0f-b917-30299ae5c31e" providerId="ADAL" clId="{820B3A24-36F0-46EE-8661-26B03E50303B}" dt="2019-10-29T09:53:35.807" v="6019" actId="478"/>
          <ac:picMkLst>
            <pc:docMk/>
            <pc:sldMk cId="0" sldId="305"/>
            <ac:picMk id="44039" creationId="{5DEFA28C-DBBB-44F6-8D26-1278C7B433E9}"/>
          </ac:picMkLst>
        </pc:picChg>
      </pc:sldChg>
      <pc:sldChg chg="addSp delSp modSp modNotesTx">
        <pc:chgData name="Kathleen O'Brien" userId="872af46c-d8f8-4f0f-b917-30299ae5c31e" providerId="ADAL" clId="{820B3A24-36F0-46EE-8661-26B03E50303B}" dt="2019-10-30T10:45:14.313" v="11773"/>
        <pc:sldMkLst>
          <pc:docMk/>
          <pc:sldMk cId="0" sldId="310"/>
        </pc:sldMkLst>
        <pc:spChg chg="mod">
          <ac:chgData name="Kathleen O'Brien" userId="872af46c-d8f8-4f0f-b917-30299ae5c31e" providerId="ADAL" clId="{820B3A24-36F0-46EE-8661-26B03E50303B}" dt="2019-10-29T15:15:34.945" v="10253" actId="20577"/>
          <ac:spMkLst>
            <pc:docMk/>
            <pc:sldMk cId="0" sldId="310"/>
            <ac:spMk id="5" creationId="{2FF93B42-9732-4BC3-997C-752F26FFBA28}"/>
          </ac:spMkLst>
        </pc:spChg>
        <pc:spChg chg="mod">
          <ac:chgData name="Kathleen O'Brien" userId="872af46c-d8f8-4f0f-b917-30299ae5c31e" providerId="ADAL" clId="{820B3A24-36F0-46EE-8661-26B03E50303B}" dt="2019-10-23T15:18:31.393" v="5925" actId="14100"/>
          <ac:spMkLst>
            <pc:docMk/>
            <pc:sldMk cId="0" sldId="310"/>
            <ac:spMk id="11" creationId="{2A389136-5A84-449E-A8CC-9F63C3DB4A6E}"/>
          </ac:spMkLst>
        </pc:spChg>
        <pc:spChg chg="mod">
          <ac:chgData name="Kathleen O'Brien" userId="872af46c-d8f8-4f0f-b917-30299ae5c31e" providerId="ADAL" clId="{820B3A24-36F0-46EE-8661-26B03E50303B}" dt="2019-10-30T10:45:14.313" v="11773"/>
          <ac:spMkLst>
            <pc:docMk/>
            <pc:sldMk cId="0" sldId="310"/>
            <ac:spMk id="12" creationId="{A1A2CE10-68AC-4145-B7AD-6A1785210536}"/>
          </ac:spMkLst>
        </pc:spChg>
        <pc:spChg chg="mod">
          <ac:chgData name="Kathleen O'Brien" userId="872af46c-d8f8-4f0f-b917-30299ae5c31e" providerId="ADAL" clId="{820B3A24-36F0-46EE-8661-26B03E50303B}" dt="2019-10-29T12:34:42.462" v="7406" actId="113"/>
          <ac:spMkLst>
            <pc:docMk/>
            <pc:sldMk cId="0" sldId="310"/>
            <ac:spMk id="57348" creationId="{C33B3844-502D-439F-958B-4821AF5B1590}"/>
          </ac:spMkLst>
        </pc:spChg>
        <pc:spChg chg="mod">
          <ac:chgData name="Kathleen O'Brien" userId="872af46c-d8f8-4f0f-b917-30299ae5c31e" providerId="ADAL" clId="{820B3A24-36F0-46EE-8661-26B03E50303B}" dt="2019-10-29T11:37:18.254" v="6796" actId="255"/>
          <ac:spMkLst>
            <pc:docMk/>
            <pc:sldMk cId="0" sldId="310"/>
            <ac:spMk id="57349" creationId="{80715C0E-EDF8-499A-B7BE-AC39DAB69E2E}"/>
          </ac:spMkLst>
        </pc:spChg>
        <pc:grpChg chg="add">
          <ac:chgData name="Kathleen O'Brien" userId="872af46c-d8f8-4f0f-b917-30299ae5c31e" providerId="ADAL" clId="{820B3A24-36F0-46EE-8661-26B03E50303B}" dt="2019-10-29T12:19:34.830" v="7247"/>
          <ac:grpSpMkLst>
            <pc:docMk/>
            <pc:sldMk cId="0" sldId="310"/>
            <ac:grpSpMk id="10" creationId="{C3917079-88B4-4ECF-B69D-51C04AE46928}"/>
          </ac:grpSpMkLst>
        </pc:grpChg>
        <pc:grpChg chg="del">
          <ac:chgData name="Kathleen O'Brien" userId="872af46c-d8f8-4f0f-b917-30299ae5c31e" providerId="ADAL" clId="{820B3A24-36F0-46EE-8661-26B03E50303B}" dt="2019-10-29T12:19:33.205" v="7246" actId="478"/>
          <ac:grpSpMkLst>
            <pc:docMk/>
            <pc:sldMk cId="0" sldId="310"/>
            <ac:grpSpMk id="57350" creationId="{7BE77F5A-3E67-4DB5-B9F3-A944CC93F8A5}"/>
          </ac:grpSpMkLst>
        </pc:grpChg>
        <pc:picChg chg="add">
          <ac:chgData name="Kathleen O'Brien" userId="872af46c-d8f8-4f0f-b917-30299ae5c31e" providerId="ADAL" clId="{820B3A24-36F0-46EE-8661-26B03E50303B}" dt="2019-10-29T12:19:34.830" v="7247"/>
          <ac:picMkLst>
            <pc:docMk/>
            <pc:sldMk cId="0" sldId="310"/>
            <ac:picMk id="13" creationId="{E0D35670-86B8-4E52-8897-C7F57A0B04CC}"/>
          </ac:picMkLst>
        </pc:picChg>
        <pc:picChg chg="add">
          <ac:chgData name="Kathleen O'Brien" userId="872af46c-d8f8-4f0f-b917-30299ae5c31e" providerId="ADAL" clId="{820B3A24-36F0-46EE-8661-26B03E50303B}" dt="2019-10-30T08:37:03.233" v="11081"/>
          <ac:picMkLst>
            <pc:docMk/>
            <pc:sldMk cId="0" sldId="310"/>
            <ac:picMk id="14" creationId="{21B5460D-1B80-4957-A144-D2DB73F44183}"/>
          </ac:picMkLst>
        </pc:picChg>
        <pc:picChg chg="del">
          <ac:chgData name="Kathleen O'Brien" userId="872af46c-d8f8-4f0f-b917-30299ae5c31e" providerId="ADAL" clId="{820B3A24-36F0-46EE-8661-26B03E50303B}" dt="2019-10-23T15:14:58.580" v="5822" actId="478"/>
          <ac:picMkLst>
            <pc:docMk/>
            <pc:sldMk cId="0" sldId="310"/>
            <ac:picMk id="57352" creationId="{56EA2A97-44A4-422D-A332-15234D072893}"/>
          </ac:picMkLst>
        </pc:picChg>
      </pc:sldChg>
      <pc:sldChg chg="addSp delSp modSp">
        <pc:chgData name="Kathleen O'Brien" userId="872af46c-d8f8-4f0f-b917-30299ae5c31e" providerId="ADAL" clId="{820B3A24-36F0-46EE-8661-26B03E50303B}" dt="2019-10-29T15:14:41.175" v="10250" actId="20577"/>
        <pc:sldMkLst>
          <pc:docMk/>
          <pc:sldMk cId="0" sldId="311"/>
        </pc:sldMkLst>
        <pc:spChg chg="mod">
          <ac:chgData name="Kathleen O'Brien" userId="872af46c-d8f8-4f0f-b917-30299ae5c31e" providerId="ADAL" clId="{820B3A24-36F0-46EE-8661-26B03E50303B}" dt="2019-10-29T15:14:41.175" v="10250" actId="20577"/>
          <ac:spMkLst>
            <pc:docMk/>
            <pc:sldMk cId="0" sldId="311"/>
            <ac:spMk id="3" creationId="{25E3B5C8-2EB1-423C-921F-F61497AF4C4C}"/>
          </ac:spMkLst>
        </pc:spChg>
        <pc:spChg chg="del">
          <ac:chgData name="Kathleen O'Brien" userId="872af46c-d8f8-4f0f-b917-30299ae5c31e" providerId="ADAL" clId="{820B3A24-36F0-46EE-8661-26B03E50303B}" dt="2019-10-29T12:16:15.799" v="7199" actId="478"/>
          <ac:spMkLst>
            <pc:docMk/>
            <pc:sldMk cId="0" sldId="311"/>
            <ac:spMk id="6" creationId="{5D0136FF-40CD-4826-8A87-CBF8B40B22C4}"/>
          </ac:spMkLst>
        </pc:spChg>
        <pc:spChg chg="add">
          <ac:chgData name="Kathleen O'Brien" userId="872af46c-d8f8-4f0f-b917-30299ae5c31e" providerId="ADAL" clId="{820B3A24-36F0-46EE-8661-26B03E50303B}" dt="2019-10-29T11:37:31.781" v="6798"/>
          <ac:spMkLst>
            <pc:docMk/>
            <pc:sldMk cId="0" sldId="311"/>
            <ac:spMk id="9" creationId="{B975D957-3DB5-46C7-9EEF-9311A269D0B4}"/>
          </ac:spMkLst>
        </pc:spChg>
        <pc:spChg chg="add">
          <ac:chgData name="Kathleen O'Brien" userId="872af46c-d8f8-4f0f-b917-30299ae5c31e" providerId="ADAL" clId="{820B3A24-36F0-46EE-8661-26B03E50303B}" dt="2019-10-29T12:16:16.955" v="7200"/>
          <ac:spMkLst>
            <pc:docMk/>
            <pc:sldMk cId="0" sldId="311"/>
            <ac:spMk id="10" creationId="{95E13F68-2CC3-4284-8ABB-1BFAB2E7D4A7}"/>
          </ac:spMkLst>
        </pc:spChg>
        <pc:spChg chg="mod">
          <ac:chgData name="Kathleen O'Brien" userId="872af46c-d8f8-4f0f-b917-30299ae5c31e" providerId="ADAL" clId="{820B3A24-36F0-46EE-8661-26B03E50303B}" dt="2019-10-29T12:25:49.347" v="7289" actId="1035"/>
          <ac:spMkLst>
            <pc:docMk/>
            <pc:sldMk cId="0" sldId="311"/>
            <ac:spMk id="58372" creationId="{923B9FA8-097B-428A-97F4-D8B4C7FE93D0}"/>
          </ac:spMkLst>
        </pc:spChg>
        <pc:spChg chg="del">
          <ac:chgData name="Kathleen O'Brien" userId="872af46c-d8f8-4f0f-b917-30299ae5c31e" providerId="ADAL" clId="{820B3A24-36F0-46EE-8661-26B03E50303B}" dt="2019-10-29T11:37:24.870" v="6797" actId="478"/>
          <ac:spMkLst>
            <pc:docMk/>
            <pc:sldMk cId="0" sldId="311"/>
            <ac:spMk id="58374" creationId="{B9EE04AF-FAD3-40B3-967D-B2870B904097}"/>
          </ac:spMkLst>
        </pc:spChg>
        <pc:picChg chg="add">
          <ac:chgData name="Kathleen O'Brien" userId="872af46c-d8f8-4f0f-b917-30299ae5c31e" providerId="ADAL" clId="{820B3A24-36F0-46EE-8661-26B03E50303B}" dt="2019-10-29T12:16:16.955" v="7200"/>
          <ac:picMkLst>
            <pc:docMk/>
            <pc:sldMk cId="0" sldId="311"/>
            <ac:picMk id="11" creationId="{E5C66A7D-D239-4F5F-B39B-F616754ACCFA}"/>
          </ac:picMkLst>
        </pc:picChg>
      </pc:sldChg>
      <pc:sldChg chg="addSp delSp modSp modNotesTx">
        <pc:chgData name="Kathleen O'Brien" userId="872af46c-d8f8-4f0f-b917-30299ae5c31e" providerId="ADAL" clId="{820B3A24-36F0-46EE-8661-26B03E50303B}" dt="2019-10-30T10:45:25.064" v="11774"/>
        <pc:sldMkLst>
          <pc:docMk/>
          <pc:sldMk cId="0" sldId="312"/>
        </pc:sldMkLst>
        <pc:spChg chg="mod">
          <ac:chgData name="Kathleen O'Brien" userId="872af46c-d8f8-4f0f-b917-30299ae5c31e" providerId="ADAL" clId="{820B3A24-36F0-46EE-8661-26B03E50303B}" dt="2019-10-29T16:25:01.010" v="11075" actId="20577"/>
          <ac:spMkLst>
            <pc:docMk/>
            <pc:sldMk cId="0" sldId="312"/>
            <ac:spMk id="5" creationId="{35373412-B02D-437B-8F6C-9E75B267A6B6}"/>
          </ac:spMkLst>
        </pc:spChg>
        <pc:spChg chg="del">
          <ac:chgData name="Kathleen O'Brien" userId="872af46c-d8f8-4f0f-b917-30299ae5c31e" providerId="ADAL" clId="{820B3A24-36F0-46EE-8661-26B03E50303B}" dt="2019-10-01T13:32:17.575" v="1929" actId="478"/>
          <ac:spMkLst>
            <pc:docMk/>
            <pc:sldMk cId="0" sldId="312"/>
            <ac:spMk id="10" creationId="{01807F00-52D5-4E2D-A110-458380916310}"/>
          </ac:spMkLst>
        </pc:spChg>
        <pc:spChg chg="mod">
          <ac:chgData name="Kathleen O'Brien" userId="872af46c-d8f8-4f0f-b917-30299ae5c31e" providerId="ADAL" clId="{820B3A24-36F0-46EE-8661-26B03E50303B}" dt="2019-10-30T10:45:25.064" v="11774"/>
          <ac:spMkLst>
            <pc:docMk/>
            <pc:sldMk cId="0" sldId="312"/>
            <ac:spMk id="13" creationId="{852D13AC-E1C9-44D1-A2DA-97FFDBDF0962}"/>
          </ac:spMkLst>
        </pc:spChg>
        <pc:spChg chg="mod">
          <ac:chgData name="Kathleen O'Brien" userId="872af46c-d8f8-4f0f-b917-30299ae5c31e" providerId="ADAL" clId="{820B3A24-36F0-46EE-8661-26B03E50303B}" dt="2019-10-29T12:34:54.729" v="7409" actId="113"/>
          <ac:spMkLst>
            <pc:docMk/>
            <pc:sldMk cId="0" sldId="312"/>
            <ac:spMk id="59396" creationId="{30278765-A45D-481F-9810-2CC88A65937B}"/>
          </ac:spMkLst>
        </pc:spChg>
        <pc:spChg chg="mod">
          <ac:chgData name="Kathleen O'Brien" userId="872af46c-d8f8-4f0f-b917-30299ae5c31e" providerId="ADAL" clId="{820B3A24-36F0-46EE-8661-26B03E50303B}" dt="2019-10-29T11:38:23.176" v="6803" actId="14100"/>
          <ac:spMkLst>
            <pc:docMk/>
            <pc:sldMk cId="0" sldId="312"/>
            <ac:spMk id="59397" creationId="{9173704E-33C5-43E9-AC4D-AC7D7AE1F470}"/>
          </ac:spMkLst>
        </pc:spChg>
        <pc:grpChg chg="add">
          <ac:chgData name="Kathleen O'Brien" userId="872af46c-d8f8-4f0f-b917-30299ae5c31e" providerId="ADAL" clId="{820B3A24-36F0-46EE-8661-26B03E50303B}" dt="2019-10-29T12:19:39.033" v="7249"/>
          <ac:grpSpMkLst>
            <pc:docMk/>
            <pc:sldMk cId="0" sldId="312"/>
            <ac:grpSpMk id="10" creationId="{6C09A1B6-8AC7-4366-B3A3-3AF89D770F7F}"/>
          </ac:grpSpMkLst>
        </pc:grpChg>
        <pc:grpChg chg="del">
          <ac:chgData name="Kathleen O'Brien" userId="872af46c-d8f8-4f0f-b917-30299ae5c31e" providerId="ADAL" clId="{820B3A24-36F0-46EE-8661-26B03E50303B}" dt="2019-10-29T12:19:37.987" v="7248" actId="478"/>
          <ac:grpSpMkLst>
            <pc:docMk/>
            <pc:sldMk cId="0" sldId="312"/>
            <ac:grpSpMk id="59398" creationId="{46564C47-C892-4BFE-ADEE-01D487E96854}"/>
          </ac:grpSpMkLst>
        </pc:grpChg>
        <pc:picChg chg="add del mod modCrop">
          <ac:chgData name="Kathleen O'Brien" userId="872af46c-d8f8-4f0f-b917-30299ae5c31e" providerId="ADAL" clId="{820B3A24-36F0-46EE-8661-26B03E50303B}" dt="2019-10-30T09:54:24.098" v="11102" actId="478"/>
          <ac:picMkLst>
            <pc:docMk/>
            <pc:sldMk cId="0" sldId="312"/>
            <ac:picMk id="3" creationId="{BB769AC1-406E-451E-9185-EAAD527AA556}"/>
          </ac:picMkLst>
        </pc:picChg>
        <pc:picChg chg="add del mod modCrop">
          <ac:chgData name="Kathleen O'Brien" userId="872af46c-d8f8-4f0f-b917-30299ae5c31e" providerId="ADAL" clId="{820B3A24-36F0-46EE-8661-26B03E50303B}" dt="2019-10-30T09:56:17.181" v="11108" actId="478"/>
          <ac:picMkLst>
            <pc:docMk/>
            <pc:sldMk cId="0" sldId="312"/>
            <ac:picMk id="6" creationId="{94016853-BAA4-43C3-AAF1-7DC4481949F1}"/>
          </ac:picMkLst>
        </pc:picChg>
        <pc:picChg chg="add del mod modCrop">
          <ac:chgData name="Kathleen O'Brien" userId="872af46c-d8f8-4f0f-b917-30299ae5c31e" providerId="ADAL" clId="{820B3A24-36F0-46EE-8661-26B03E50303B}" dt="2019-10-30T09:59:02.891" v="11115" actId="478"/>
          <ac:picMkLst>
            <pc:docMk/>
            <pc:sldMk cId="0" sldId="312"/>
            <ac:picMk id="8" creationId="{BC8469E8-D479-4F8A-A6F5-FD4AF0C50017}"/>
          </ac:picMkLst>
        </pc:picChg>
        <pc:picChg chg="add del">
          <ac:chgData name="Kathleen O'Brien" userId="872af46c-d8f8-4f0f-b917-30299ae5c31e" providerId="ADAL" clId="{820B3A24-36F0-46EE-8661-26B03E50303B}" dt="2019-10-01T13:53:55.782" v="2307" actId="478"/>
          <ac:picMkLst>
            <pc:docMk/>
            <pc:sldMk cId="0" sldId="312"/>
            <ac:picMk id="11" creationId="{B6969349-5144-4601-BF50-155DF7A27851}"/>
          </ac:picMkLst>
        </pc:picChg>
        <pc:picChg chg="add del mod modCrop">
          <ac:chgData name="Kathleen O'Brien" userId="872af46c-d8f8-4f0f-b917-30299ae5c31e" providerId="ADAL" clId="{820B3A24-36F0-46EE-8661-26B03E50303B}" dt="2019-10-30T09:59:59.610" v="11168" actId="478"/>
          <ac:picMkLst>
            <pc:docMk/>
            <pc:sldMk cId="0" sldId="312"/>
            <ac:picMk id="12" creationId="{66C3C973-20F7-4979-8663-10CA5C6C5945}"/>
          </ac:picMkLst>
        </pc:picChg>
        <pc:picChg chg="add">
          <ac:chgData name="Kathleen O'Brien" userId="872af46c-d8f8-4f0f-b917-30299ae5c31e" providerId="ADAL" clId="{820B3A24-36F0-46EE-8661-26B03E50303B}" dt="2019-10-29T12:19:39.033" v="7249"/>
          <ac:picMkLst>
            <pc:docMk/>
            <pc:sldMk cId="0" sldId="312"/>
            <ac:picMk id="14" creationId="{CFADFA14-FC22-40C9-B085-1CD3E7B1241F}"/>
          </ac:picMkLst>
        </pc:picChg>
        <pc:picChg chg="add del mod">
          <ac:chgData name="Kathleen O'Brien" userId="872af46c-d8f8-4f0f-b917-30299ae5c31e" providerId="ADAL" clId="{820B3A24-36F0-46EE-8661-26B03E50303B}" dt="2019-10-30T10:00:22.422" v="11175" actId="478"/>
          <ac:picMkLst>
            <pc:docMk/>
            <pc:sldMk cId="0" sldId="312"/>
            <ac:picMk id="15" creationId="{7F2B528B-80BB-40D3-8506-A4689D9147C1}"/>
          </ac:picMkLst>
        </pc:picChg>
        <pc:picChg chg="add">
          <ac:chgData name="Kathleen O'Brien" userId="872af46c-d8f8-4f0f-b917-30299ae5c31e" providerId="ADAL" clId="{820B3A24-36F0-46EE-8661-26B03E50303B}" dt="2019-10-30T10:00:27.818" v="11176"/>
          <ac:picMkLst>
            <pc:docMk/>
            <pc:sldMk cId="0" sldId="312"/>
            <ac:picMk id="19" creationId="{6532DD05-81CA-4401-9782-179C87016D15}"/>
          </ac:picMkLst>
        </pc:picChg>
        <pc:picChg chg="del">
          <ac:chgData name="Kathleen O'Brien" userId="872af46c-d8f8-4f0f-b917-30299ae5c31e" providerId="ADAL" clId="{820B3A24-36F0-46EE-8661-26B03E50303B}" dt="2019-10-01T13:32:15.636" v="1928" actId="478"/>
          <ac:picMkLst>
            <pc:docMk/>
            <pc:sldMk cId="0" sldId="312"/>
            <ac:picMk id="59394" creationId="{E41D2534-A374-47AD-B89A-1ADA20B510E1}"/>
          </ac:picMkLst>
        </pc:picChg>
      </pc:sldChg>
      <pc:sldChg chg="addSp delSp modSp modNotesTx">
        <pc:chgData name="Kathleen O'Brien" userId="872af46c-d8f8-4f0f-b917-30299ae5c31e" providerId="ADAL" clId="{820B3A24-36F0-46EE-8661-26B03E50303B}" dt="2019-10-30T11:22:56.830" v="11921" actId="20577"/>
        <pc:sldMkLst>
          <pc:docMk/>
          <pc:sldMk cId="0" sldId="313"/>
        </pc:sldMkLst>
        <pc:spChg chg="mod">
          <ac:chgData name="Kathleen O'Brien" userId="872af46c-d8f8-4f0f-b917-30299ae5c31e" providerId="ADAL" clId="{820B3A24-36F0-46EE-8661-26B03E50303B}" dt="2019-10-29T10:45:33.909" v="6543" actId="2711"/>
          <ac:spMkLst>
            <pc:docMk/>
            <pc:sldMk cId="0" sldId="313"/>
            <ac:spMk id="3" creationId="{3BEB080E-9523-4D60-9DB4-BB538EC6989B}"/>
          </ac:spMkLst>
        </pc:spChg>
        <pc:spChg chg="del">
          <ac:chgData name="Kathleen O'Brien" userId="872af46c-d8f8-4f0f-b917-30299ae5c31e" providerId="ADAL" clId="{820B3A24-36F0-46EE-8661-26B03E50303B}" dt="2019-10-29T12:16:19.581" v="7201" actId="478"/>
          <ac:spMkLst>
            <pc:docMk/>
            <pc:sldMk cId="0" sldId="313"/>
            <ac:spMk id="6" creationId="{B9C6BDDB-5B0F-4091-A878-EBB896B2A894}"/>
          </ac:spMkLst>
        </pc:spChg>
        <pc:spChg chg="del">
          <ac:chgData name="Kathleen O'Brien" userId="872af46c-d8f8-4f0f-b917-30299ae5c31e" providerId="ADAL" clId="{820B3A24-36F0-46EE-8661-26B03E50303B}" dt="2019-10-01T13:30:46.504" v="1910" actId="478"/>
          <ac:spMkLst>
            <pc:docMk/>
            <pc:sldMk cId="0" sldId="313"/>
            <ac:spMk id="8" creationId="{7604EA92-89E8-4124-A8A3-BDEEB79A1B7E}"/>
          </ac:spMkLst>
        </pc:spChg>
        <pc:spChg chg="add">
          <ac:chgData name="Kathleen O'Brien" userId="872af46c-d8f8-4f0f-b917-30299ae5c31e" providerId="ADAL" clId="{820B3A24-36F0-46EE-8661-26B03E50303B}" dt="2019-10-29T11:38:37.239" v="6805"/>
          <ac:spMkLst>
            <pc:docMk/>
            <pc:sldMk cId="0" sldId="313"/>
            <ac:spMk id="8" creationId="{DD7440FC-F584-45B3-BAE1-5054DEECB5EA}"/>
          </ac:spMkLst>
        </pc:spChg>
        <pc:spChg chg="add">
          <ac:chgData name="Kathleen O'Brien" userId="872af46c-d8f8-4f0f-b917-30299ae5c31e" providerId="ADAL" clId="{820B3A24-36F0-46EE-8661-26B03E50303B}" dt="2019-10-29T12:16:20.628" v="7202"/>
          <ac:spMkLst>
            <pc:docMk/>
            <pc:sldMk cId="0" sldId="313"/>
            <ac:spMk id="9" creationId="{82B74F61-1B69-47E8-8FFC-41EEF08C8C9D}"/>
          </ac:spMkLst>
        </pc:spChg>
        <pc:spChg chg="mod">
          <ac:chgData name="Kathleen O'Brien" userId="872af46c-d8f8-4f0f-b917-30299ae5c31e" providerId="ADAL" clId="{820B3A24-36F0-46EE-8661-26B03E50303B}" dt="2019-10-29T12:25:45.223" v="7287" actId="1035"/>
          <ac:spMkLst>
            <pc:docMk/>
            <pc:sldMk cId="0" sldId="313"/>
            <ac:spMk id="60419" creationId="{B26B0E32-2962-482B-9499-D9E52B419E35}"/>
          </ac:spMkLst>
        </pc:spChg>
        <pc:spChg chg="del">
          <ac:chgData name="Kathleen O'Brien" userId="872af46c-d8f8-4f0f-b917-30299ae5c31e" providerId="ADAL" clId="{820B3A24-36F0-46EE-8661-26B03E50303B}" dt="2019-10-29T11:38:30.271" v="6804" actId="478"/>
          <ac:spMkLst>
            <pc:docMk/>
            <pc:sldMk cId="0" sldId="313"/>
            <ac:spMk id="60423" creationId="{DFA25B92-99CA-4E3E-B578-F3202FB1A9AE}"/>
          </ac:spMkLst>
        </pc:spChg>
        <pc:picChg chg="add del mod modCrop">
          <ac:chgData name="Kathleen O'Brien" userId="872af46c-d8f8-4f0f-b917-30299ae5c31e" providerId="ADAL" clId="{820B3A24-36F0-46EE-8661-26B03E50303B}" dt="2019-10-01T14:05:21.709" v="2489" actId="478"/>
          <ac:picMkLst>
            <pc:docMk/>
            <pc:sldMk cId="0" sldId="313"/>
            <ac:picMk id="9" creationId="{407EC793-4656-422D-80CB-51BA3F5E5D48}"/>
          </ac:picMkLst>
        </pc:picChg>
        <pc:picChg chg="add del">
          <ac:chgData name="Kathleen O'Brien" userId="872af46c-d8f8-4f0f-b917-30299ae5c31e" providerId="ADAL" clId="{820B3A24-36F0-46EE-8661-26B03E50303B}" dt="2019-10-30T10:00:02.964" v="11169" actId="478"/>
          <ac:picMkLst>
            <pc:docMk/>
            <pc:sldMk cId="0" sldId="313"/>
            <ac:picMk id="10" creationId="{F5FEB3B2-FDD0-441B-9CEA-62BCA3A1637E}"/>
          </ac:picMkLst>
        </pc:picChg>
        <pc:picChg chg="add">
          <ac:chgData name="Kathleen O'Brien" userId="872af46c-d8f8-4f0f-b917-30299ae5c31e" providerId="ADAL" clId="{820B3A24-36F0-46EE-8661-26B03E50303B}" dt="2019-10-29T12:16:20.628" v="7202"/>
          <ac:picMkLst>
            <pc:docMk/>
            <pc:sldMk cId="0" sldId="313"/>
            <ac:picMk id="11" creationId="{787B9800-658D-4AAA-BB53-B59F3D19DB31}"/>
          </ac:picMkLst>
        </pc:picChg>
        <pc:picChg chg="add mod">
          <ac:chgData name="Kathleen O'Brien" userId="872af46c-d8f8-4f0f-b917-30299ae5c31e" providerId="ADAL" clId="{820B3A24-36F0-46EE-8661-26B03E50303B}" dt="2019-10-30T10:00:17.665" v="11174" actId="1038"/>
          <ac:picMkLst>
            <pc:docMk/>
            <pc:sldMk cId="0" sldId="313"/>
            <ac:picMk id="12" creationId="{E043463A-B675-4134-B664-78CA09C6C595}"/>
          </ac:picMkLst>
        </pc:picChg>
        <pc:picChg chg="del">
          <ac:chgData name="Kathleen O'Brien" userId="872af46c-d8f8-4f0f-b917-30299ae5c31e" providerId="ADAL" clId="{820B3A24-36F0-46EE-8661-26B03E50303B}" dt="2019-10-01T13:30:42.614" v="1909" actId="478"/>
          <ac:picMkLst>
            <pc:docMk/>
            <pc:sldMk cId="0" sldId="313"/>
            <ac:picMk id="60422" creationId="{F797740F-7065-4FB4-9AE2-34039243821C}"/>
          </ac:picMkLst>
        </pc:picChg>
      </pc:sldChg>
      <pc:sldChg chg="addSp delSp modSp modNotesTx">
        <pc:chgData name="Kathleen O'Brien" userId="872af46c-d8f8-4f0f-b917-30299ae5c31e" providerId="ADAL" clId="{820B3A24-36F0-46EE-8661-26B03E50303B}" dt="2019-10-30T10:45:39.685" v="11775"/>
        <pc:sldMkLst>
          <pc:docMk/>
          <pc:sldMk cId="0" sldId="314"/>
        </pc:sldMkLst>
        <pc:spChg chg="del">
          <ac:chgData name="Kathleen O'Brien" userId="872af46c-d8f8-4f0f-b917-30299ae5c31e" providerId="ADAL" clId="{820B3A24-36F0-46EE-8661-26B03E50303B}" dt="2019-10-01T11:43:32.860" v="776" actId="478"/>
          <ac:spMkLst>
            <pc:docMk/>
            <pc:sldMk cId="0" sldId="314"/>
            <ac:spMk id="2" creationId="{6BBDE4E7-E6A6-455B-B070-569C90172DE2}"/>
          </ac:spMkLst>
        </pc:spChg>
        <pc:spChg chg="mod">
          <ac:chgData name="Kathleen O'Brien" userId="872af46c-d8f8-4f0f-b917-30299ae5c31e" providerId="ADAL" clId="{820B3A24-36F0-46EE-8661-26B03E50303B}" dt="2019-10-29T15:15:57.121" v="10255" actId="20577"/>
          <ac:spMkLst>
            <pc:docMk/>
            <pc:sldMk cId="0" sldId="314"/>
            <ac:spMk id="5" creationId="{4E915DDC-BA21-49B3-B064-B049CEB0A0AB}"/>
          </ac:spMkLst>
        </pc:spChg>
        <pc:spChg chg="mod">
          <ac:chgData name="Kathleen O'Brien" userId="872af46c-d8f8-4f0f-b917-30299ae5c31e" providerId="ADAL" clId="{820B3A24-36F0-46EE-8661-26B03E50303B}" dt="2019-10-30T10:45:39.685" v="11775"/>
          <ac:spMkLst>
            <pc:docMk/>
            <pc:sldMk cId="0" sldId="314"/>
            <ac:spMk id="14" creationId="{C568B932-AB55-45FB-BB8D-7C5094D9B032}"/>
          </ac:spMkLst>
        </pc:spChg>
        <pc:spChg chg="mod">
          <ac:chgData name="Kathleen O'Brien" userId="872af46c-d8f8-4f0f-b917-30299ae5c31e" providerId="ADAL" clId="{820B3A24-36F0-46EE-8661-26B03E50303B}" dt="2019-10-29T12:35:06.306" v="7412" actId="113"/>
          <ac:spMkLst>
            <pc:docMk/>
            <pc:sldMk cId="0" sldId="314"/>
            <ac:spMk id="61443" creationId="{3E756192-8C23-4692-BA2E-56669809046F}"/>
          </ac:spMkLst>
        </pc:spChg>
        <pc:spChg chg="mod">
          <ac:chgData name="Kathleen O'Brien" userId="872af46c-d8f8-4f0f-b917-30299ae5c31e" providerId="ADAL" clId="{820B3A24-36F0-46EE-8661-26B03E50303B}" dt="2019-10-29T11:38:59.089" v="6809" actId="255"/>
          <ac:spMkLst>
            <pc:docMk/>
            <pc:sldMk cId="0" sldId="314"/>
            <ac:spMk id="61444" creationId="{7F292993-C154-44D4-9462-BF1450250FFA}"/>
          </ac:spMkLst>
        </pc:spChg>
        <pc:grpChg chg="add">
          <ac:chgData name="Kathleen O'Brien" userId="872af46c-d8f8-4f0f-b917-30299ae5c31e" providerId="ADAL" clId="{820B3A24-36F0-46EE-8661-26B03E50303B}" dt="2019-10-29T12:19:53.579" v="7254"/>
          <ac:grpSpMkLst>
            <pc:docMk/>
            <pc:sldMk cId="0" sldId="314"/>
            <ac:grpSpMk id="10" creationId="{8ED19CAB-10E8-479A-A9C4-F203B7D1650C}"/>
          </ac:grpSpMkLst>
        </pc:grpChg>
        <pc:grpChg chg="del">
          <ac:chgData name="Kathleen O'Brien" userId="872af46c-d8f8-4f0f-b917-30299ae5c31e" providerId="ADAL" clId="{820B3A24-36F0-46EE-8661-26B03E50303B}" dt="2019-10-29T12:19:50.851" v="7253" actId="478"/>
          <ac:grpSpMkLst>
            <pc:docMk/>
            <pc:sldMk cId="0" sldId="314"/>
            <ac:grpSpMk id="61445" creationId="{FD362A95-1DE9-4A6E-ADE6-053AD34EF182}"/>
          </ac:grpSpMkLst>
        </pc:grpChg>
        <pc:picChg chg="add mod">
          <ac:chgData name="Kathleen O'Brien" userId="872af46c-d8f8-4f0f-b917-30299ae5c31e" providerId="ADAL" clId="{820B3A24-36F0-46EE-8661-26B03E50303B}" dt="2019-10-01T11:45:46.110" v="905" actId="962"/>
          <ac:picMkLst>
            <pc:docMk/>
            <pc:sldMk cId="0" sldId="314"/>
            <ac:picMk id="4" creationId="{2487301F-6765-492E-8731-66867560DE1A}"/>
          </ac:picMkLst>
        </pc:picChg>
        <pc:picChg chg="add del mod">
          <ac:chgData name="Kathleen O'Brien" userId="872af46c-d8f8-4f0f-b917-30299ae5c31e" providerId="ADAL" clId="{820B3A24-36F0-46EE-8661-26B03E50303B}" dt="2019-10-29T12:19:48.946" v="7252" actId="167"/>
          <ac:picMkLst>
            <pc:docMk/>
            <pc:sldMk cId="0" sldId="314"/>
            <ac:picMk id="13" creationId="{16885585-E589-4E30-ADDD-DA9B1E0A736B}"/>
          </ac:picMkLst>
        </pc:picChg>
        <pc:picChg chg="add">
          <ac:chgData name="Kathleen O'Brien" userId="872af46c-d8f8-4f0f-b917-30299ae5c31e" providerId="ADAL" clId="{820B3A24-36F0-46EE-8661-26B03E50303B}" dt="2019-10-29T12:19:53.579" v="7254"/>
          <ac:picMkLst>
            <pc:docMk/>
            <pc:sldMk cId="0" sldId="314"/>
            <ac:picMk id="15" creationId="{E173DD5A-8F7D-480C-B325-5018FA3D9C55}"/>
          </ac:picMkLst>
        </pc:picChg>
        <pc:picChg chg="add del">
          <ac:chgData name="Kathleen O'Brien" userId="872af46c-d8f8-4f0f-b917-30299ae5c31e" providerId="ADAL" clId="{820B3A24-36F0-46EE-8661-26B03E50303B}" dt="2019-10-30T08:37:16.759" v="11083" actId="478"/>
          <ac:picMkLst>
            <pc:docMk/>
            <pc:sldMk cId="0" sldId="314"/>
            <ac:picMk id="16" creationId="{DD1A5A9A-E987-47CD-9BB9-7E058D9A503C}"/>
          </ac:picMkLst>
        </pc:picChg>
        <pc:picChg chg="del mod">
          <ac:chgData name="Kathleen O'Brien" userId="872af46c-d8f8-4f0f-b917-30299ae5c31e" providerId="ADAL" clId="{820B3A24-36F0-46EE-8661-26B03E50303B}" dt="2019-10-01T11:43:19.987" v="774" actId="478"/>
          <ac:picMkLst>
            <pc:docMk/>
            <pc:sldMk cId="0" sldId="314"/>
            <ac:picMk id="61446" creationId="{E1191534-4583-4D8A-94DC-6A70452566E9}"/>
          </ac:picMkLst>
        </pc:picChg>
      </pc:sldChg>
      <pc:sldChg chg="addSp delSp modSp">
        <pc:chgData name="Kathleen O'Brien" userId="872af46c-d8f8-4f0f-b917-30299ae5c31e" providerId="ADAL" clId="{820B3A24-36F0-46EE-8661-26B03E50303B}" dt="2019-10-29T12:21:58.238" v="7285" actId="1035"/>
        <pc:sldMkLst>
          <pc:docMk/>
          <pc:sldMk cId="0" sldId="315"/>
        </pc:sldMkLst>
        <pc:spChg chg="mod">
          <ac:chgData name="Kathleen O'Brien" userId="872af46c-d8f8-4f0f-b917-30299ae5c31e" providerId="ADAL" clId="{820B3A24-36F0-46EE-8661-26B03E50303B}" dt="2019-10-29T10:46:06.570" v="6551" actId="2711"/>
          <ac:spMkLst>
            <pc:docMk/>
            <pc:sldMk cId="0" sldId="315"/>
            <ac:spMk id="3" creationId="{D3A77D4F-3C25-479D-9C1E-782B276C39C4}"/>
          </ac:spMkLst>
        </pc:spChg>
        <pc:spChg chg="add">
          <ac:chgData name="Kathleen O'Brien" userId="872af46c-d8f8-4f0f-b917-30299ae5c31e" providerId="ADAL" clId="{820B3A24-36F0-46EE-8661-26B03E50303B}" dt="2019-10-29T11:39:17.901" v="6811"/>
          <ac:spMkLst>
            <pc:docMk/>
            <pc:sldMk cId="0" sldId="315"/>
            <ac:spMk id="8" creationId="{5AD14FB9-C3F1-48E7-95B9-269672220E0F}"/>
          </ac:spMkLst>
        </pc:spChg>
        <pc:spChg chg="mod">
          <ac:chgData name="Kathleen O'Brien" userId="872af46c-d8f8-4f0f-b917-30299ae5c31e" providerId="ADAL" clId="{820B3A24-36F0-46EE-8661-26B03E50303B}" dt="2019-10-29T12:21:58.238" v="7285" actId="1035"/>
          <ac:spMkLst>
            <pc:docMk/>
            <pc:sldMk cId="0" sldId="315"/>
            <ac:spMk id="62468" creationId="{EF0C617F-436C-431A-975D-140344A73330}"/>
          </ac:spMkLst>
        </pc:spChg>
        <pc:spChg chg="del">
          <ac:chgData name="Kathleen O'Brien" userId="872af46c-d8f8-4f0f-b917-30299ae5c31e" providerId="ADAL" clId="{820B3A24-36F0-46EE-8661-26B03E50303B}" dt="2019-10-29T11:39:09.819" v="6810" actId="478"/>
          <ac:spMkLst>
            <pc:docMk/>
            <pc:sldMk cId="0" sldId="315"/>
            <ac:spMk id="62469" creationId="{D93C479C-6B14-4D41-A6FF-7835B5174A4A}"/>
          </ac:spMkLst>
        </pc:spChg>
        <pc:grpChg chg="add del">
          <ac:chgData name="Kathleen O'Brien" userId="872af46c-d8f8-4f0f-b917-30299ae5c31e" providerId="ADAL" clId="{820B3A24-36F0-46EE-8661-26B03E50303B}" dt="2019-10-29T12:20:14.056" v="7256" actId="478"/>
          <ac:grpSpMkLst>
            <pc:docMk/>
            <pc:sldMk cId="0" sldId="315"/>
            <ac:grpSpMk id="7" creationId="{E9FB1EC5-EA89-4375-B0DC-8FFC53B5A6AF}"/>
          </ac:grpSpMkLst>
        </pc:grpChg>
        <pc:picChg chg="mod">
          <ac:chgData name="Kathleen O'Brien" userId="872af46c-d8f8-4f0f-b917-30299ae5c31e" providerId="ADAL" clId="{820B3A24-36F0-46EE-8661-26B03E50303B}" dt="2019-10-29T12:21:15.253" v="7283" actId="1035"/>
          <ac:picMkLst>
            <pc:docMk/>
            <pc:sldMk cId="0" sldId="315"/>
            <ac:picMk id="2" creationId="{1A178AE2-EF73-4684-8930-6E0C7C216AED}"/>
          </ac:picMkLst>
        </pc:picChg>
        <pc:picChg chg="add mod">
          <ac:chgData name="Kathleen O'Brien" userId="872af46c-d8f8-4f0f-b917-30299ae5c31e" providerId="ADAL" clId="{820B3A24-36F0-46EE-8661-26B03E50303B}" dt="2019-10-01T11:45:30.508" v="859" actId="962"/>
          <ac:picMkLst>
            <pc:docMk/>
            <pc:sldMk cId="0" sldId="315"/>
            <ac:picMk id="7" creationId="{9DB64F76-6BF6-4308-BE26-F0EE9EDEE8F4}"/>
          </ac:picMkLst>
        </pc:picChg>
        <pc:picChg chg="add">
          <ac:chgData name="Kathleen O'Brien" userId="872af46c-d8f8-4f0f-b917-30299ae5c31e" providerId="ADAL" clId="{820B3A24-36F0-46EE-8661-26B03E50303B}" dt="2019-10-29T12:20:11.431" v="7255"/>
          <ac:picMkLst>
            <pc:docMk/>
            <pc:sldMk cId="0" sldId="315"/>
            <ac:picMk id="11" creationId="{A05BAA05-8D53-4DA5-A20E-5C5CA2FC2E5B}"/>
          </ac:picMkLst>
        </pc:picChg>
        <pc:picChg chg="mod">
          <ac:chgData name="Kathleen O'Brien" userId="872af46c-d8f8-4f0f-b917-30299ae5c31e" providerId="ADAL" clId="{820B3A24-36F0-46EE-8661-26B03E50303B}" dt="2019-10-29T09:28:46.937" v="5927" actId="1076"/>
          <ac:picMkLst>
            <pc:docMk/>
            <pc:sldMk cId="0" sldId="315"/>
            <ac:picMk id="62466" creationId="{D9CB8922-E208-4CB6-BC7E-5F97510585C2}"/>
          </ac:picMkLst>
        </pc:picChg>
        <pc:picChg chg="del">
          <ac:chgData name="Kathleen O'Brien" userId="872af46c-d8f8-4f0f-b917-30299ae5c31e" providerId="ADAL" clId="{820B3A24-36F0-46EE-8661-26B03E50303B}" dt="2019-10-01T11:44:53.751" v="811" actId="478"/>
          <ac:picMkLst>
            <pc:docMk/>
            <pc:sldMk cId="0" sldId="315"/>
            <ac:picMk id="62470" creationId="{07576B16-0058-46C4-9E38-D3793E3285F1}"/>
          </ac:picMkLst>
        </pc:picChg>
      </pc:sldChg>
      <pc:sldChg chg="addSp delSp modSp">
        <pc:chgData name="Kathleen O'Brien" userId="872af46c-d8f8-4f0f-b917-30299ae5c31e" providerId="ADAL" clId="{820B3A24-36F0-46EE-8661-26B03E50303B}" dt="2019-10-29T12:26:48.884" v="7315" actId="1035"/>
        <pc:sldMkLst>
          <pc:docMk/>
          <pc:sldMk cId="0" sldId="316"/>
        </pc:sldMkLst>
        <pc:spChg chg="add">
          <ac:chgData name="Kathleen O'Brien" userId="872af46c-d8f8-4f0f-b917-30299ae5c31e" providerId="ADAL" clId="{820B3A24-36F0-46EE-8661-26B03E50303B}" dt="2019-10-29T10:54:29.394" v="6717"/>
          <ac:spMkLst>
            <pc:docMk/>
            <pc:sldMk cId="0" sldId="316"/>
            <ac:spMk id="8" creationId="{146F0CA4-0B02-4628-BACA-4534F1287083}"/>
          </ac:spMkLst>
        </pc:spChg>
        <pc:spChg chg="del">
          <ac:chgData name="Kathleen O'Brien" userId="872af46c-d8f8-4f0f-b917-30299ae5c31e" providerId="ADAL" clId="{820B3A24-36F0-46EE-8661-26B03E50303B}" dt="2019-10-23T13:09:55.729" v="4524" actId="478"/>
          <ac:spMkLst>
            <pc:docMk/>
            <pc:sldMk cId="0" sldId="316"/>
            <ac:spMk id="8" creationId="{43A12E77-C712-4CFB-8FF8-20007EB86AC3}"/>
          </ac:spMkLst>
        </pc:spChg>
        <pc:spChg chg="del">
          <ac:chgData name="Kathleen O'Brien" userId="872af46c-d8f8-4f0f-b917-30299ae5c31e" providerId="ADAL" clId="{820B3A24-36F0-46EE-8661-26B03E50303B}" dt="2019-10-29T12:15:17.272" v="7174" actId="478"/>
          <ac:spMkLst>
            <pc:docMk/>
            <pc:sldMk cId="0" sldId="316"/>
            <ac:spMk id="9" creationId="{83C0B51C-F4D8-4654-95B4-11CAE6D99F96}"/>
          </ac:spMkLst>
        </pc:spChg>
        <pc:spChg chg="mod">
          <ac:chgData name="Kathleen O'Brien" userId="872af46c-d8f8-4f0f-b917-30299ae5c31e" providerId="ADAL" clId="{820B3A24-36F0-46EE-8661-26B03E50303B}" dt="2019-10-29T10:35:48.513" v="6428" actId="113"/>
          <ac:spMkLst>
            <pc:docMk/>
            <pc:sldMk cId="0" sldId="316"/>
            <ac:spMk id="10" creationId="{7F516454-86CB-4B75-9321-3C8F9BF60CEA}"/>
          </ac:spMkLst>
        </pc:spChg>
        <pc:spChg chg="mod">
          <ac:chgData name="Kathleen O'Brien" userId="872af46c-d8f8-4f0f-b917-30299ae5c31e" providerId="ADAL" clId="{820B3A24-36F0-46EE-8661-26B03E50303B}" dt="2019-10-29T12:26:48.884" v="7315" actId="1035"/>
          <ac:spMkLst>
            <pc:docMk/>
            <pc:sldMk cId="0" sldId="316"/>
            <ac:spMk id="11" creationId="{974C009D-A4E6-47E4-B835-8BE8D5DEBB32}"/>
          </ac:spMkLst>
        </pc:spChg>
        <pc:spChg chg="add">
          <ac:chgData name="Kathleen O'Brien" userId="872af46c-d8f8-4f0f-b917-30299ae5c31e" providerId="ADAL" clId="{820B3A24-36F0-46EE-8661-26B03E50303B}" dt="2019-10-29T12:15:18.628" v="7175"/>
          <ac:spMkLst>
            <pc:docMk/>
            <pc:sldMk cId="0" sldId="316"/>
            <ac:spMk id="12" creationId="{822AD3E5-AE21-42BF-BD56-8FC2C201C8E6}"/>
          </ac:spMkLst>
        </pc:spChg>
        <pc:spChg chg="del">
          <ac:chgData name="Kathleen O'Brien" userId="872af46c-d8f8-4f0f-b917-30299ae5c31e" providerId="ADAL" clId="{820B3A24-36F0-46EE-8661-26B03E50303B}" dt="2019-10-29T10:54:22.711" v="6716" actId="478"/>
          <ac:spMkLst>
            <pc:docMk/>
            <pc:sldMk cId="0" sldId="316"/>
            <ac:spMk id="23554" creationId="{3CD970DA-6A03-4F3A-BFFD-C5229217F2AC}"/>
          </ac:spMkLst>
        </pc:spChg>
        <pc:picChg chg="add mod ord">
          <ac:chgData name="Kathleen O'Brien" userId="872af46c-d8f8-4f0f-b917-30299ae5c31e" providerId="ADAL" clId="{820B3A24-36F0-46EE-8661-26B03E50303B}" dt="2019-10-23T13:12:04.225" v="4624" actId="962"/>
          <ac:picMkLst>
            <pc:docMk/>
            <pc:sldMk cId="0" sldId="316"/>
            <ac:picMk id="3" creationId="{8F6EF200-86DA-4C2D-85E0-9E42B9664422}"/>
          </ac:picMkLst>
        </pc:picChg>
        <pc:picChg chg="add del mod">
          <ac:chgData name="Kathleen O'Brien" userId="872af46c-d8f8-4f0f-b917-30299ae5c31e" providerId="ADAL" clId="{820B3A24-36F0-46EE-8661-26B03E50303B}" dt="2019-10-23T13:09:50.914" v="4523" actId="478"/>
          <ac:picMkLst>
            <pc:docMk/>
            <pc:sldMk cId="0" sldId="316"/>
            <ac:picMk id="12" creationId="{F04C93F8-3889-496A-8016-2FB53AB6E0DE}"/>
          </ac:picMkLst>
        </pc:picChg>
        <pc:picChg chg="add">
          <ac:chgData name="Kathleen O'Brien" userId="872af46c-d8f8-4f0f-b917-30299ae5c31e" providerId="ADAL" clId="{820B3A24-36F0-46EE-8661-26B03E50303B}" dt="2019-10-29T12:15:18.628" v="7175"/>
          <ac:picMkLst>
            <pc:docMk/>
            <pc:sldMk cId="0" sldId="316"/>
            <ac:picMk id="13" creationId="{6B495E5B-5843-40AB-8849-8FD6C47C6266}"/>
          </ac:picMkLst>
        </pc:picChg>
        <pc:picChg chg="del">
          <ac:chgData name="Kathleen O'Brien" userId="872af46c-d8f8-4f0f-b917-30299ae5c31e" providerId="ADAL" clId="{820B3A24-36F0-46EE-8661-26B03E50303B}" dt="2019-10-01T13:03:17.550" v="1265" actId="478"/>
          <ac:picMkLst>
            <pc:docMk/>
            <pc:sldMk cId="0" sldId="316"/>
            <ac:picMk id="23559" creationId="{3C955183-758C-44EB-8558-707562447974}"/>
          </ac:picMkLst>
        </pc:picChg>
      </pc:sldChg>
      <pc:sldChg chg="addSp modSp">
        <pc:chgData name="Kathleen O'Brien" userId="872af46c-d8f8-4f0f-b917-30299ae5c31e" providerId="ADAL" clId="{820B3A24-36F0-46EE-8661-26B03E50303B}" dt="2019-10-30T12:27:34.652" v="12525" actId="20577"/>
        <pc:sldMkLst>
          <pc:docMk/>
          <pc:sldMk cId="0" sldId="317"/>
        </pc:sldMkLst>
        <pc:spChg chg="add">
          <ac:chgData name="Kathleen O'Brien" userId="872af46c-d8f8-4f0f-b917-30299ae5c31e" providerId="ADAL" clId="{820B3A24-36F0-46EE-8661-26B03E50303B}" dt="2019-10-29T12:16:32.789" v="7203"/>
          <ac:spMkLst>
            <pc:docMk/>
            <pc:sldMk cId="0" sldId="317"/>
            <ac:spMk id="3" creationId="{D580C483-1735-4782-BD74-47EF64818895}"/>
          </ac:spMkLst>
        </pc:spChg>
        <pc:spChg chg="mod">
          <ac:chgData name="Kathleen O'Brien" userId="872af46c-d8f8-4f0f-b917-30299ae5c31e" providerId="ADAL" clId="{820B3A24-36F0-46EE-8661-26B03E50303B}" dt="2019-10-30T12:27:34.652" v="12525" actId="20577"/>
          <ac:spMkLst>
            <pc:docMk/>
            <pc:sldMk cId="0" sldId="317"/>
            <ac:spMk id="63490" creationId="{CF8EAFA9-FD00-4059-A4F4-9A3206E98A57}"/>
          </ac:spMkLst>
        </pc:spChg>
        <pc:picChg chg="add">
          <ac:chgData name="Kathleen O'Brien" userId="872af46c-d8f8-4f0f-b917-30299ae5c31e" providerId="ADAL" clId="{820B3A24-36F0-46EE-8661-26B03E50303B}" dt="2019-10-29T12:16:32.789" v="7203"/>
          <ac:picMkLst>
            <pc:docMk/>
            <pc:sldMk cId="0" sldId="317"/>
            <ac:picMk id="4" creationId="{F0C0A796-D742-4319-ADFD-45621FFC3559}"/>
          </ac:picMkLst>
        </pc:picChg>
      </pc:sldChg>
      <pc:sldChg chg="addSp delSp modSp add ord">
        <pc:chgData name="Kathleen O'Brien" userId="872af46c-d8f8-4f0f-b917-30299ae5c31e" providerId="ADAL" clId="{820B3A24-36F0-46EE-8661-26B03E50303B}" dt="2019-10-30T10:36:19.028" v="11725"/>
        <pc:sldMkLst>
          <pc:docMk/>
          <pc:sldMk cId="2692288685" sldId="318"/>
        </pc:sldMkLst>
        <pc:spChg chg="mod">
          <ac:chgData name="Kathleen O'Brien" userId="872af46c-d8f8-4f0f-b917-30299ae5c31e" providerId="ADAL" clId="{820B3A24-36F0-46EE-8661-26B03E50303B}" dt="2019-10-30T10:31:18.904" v="11717" actId="207"/>
          <ac:spMkLst>
            <pc:docMk/>
            <pc:sldMk cId="2692288685" sldId="318"/>
            <ac:spMk id="5" creationId="{D9479874-B070-491B-93C5-3706C92C2A3C}"/>
          </ac:spMkLst>
        </pc:spChg>
        <pc:picChg chg="add mod modCrop">
          <ac:chgData name="Kathleen O'Brien" userId="872af46c-d8f8-4f0f-b917-30299ae5c31e" providerId="ADAL" clId="{820B3A24-36F0-46EE-8661-26B03E50303B}" dt="2019-10-30T10:22:34.931" v="11254" actId="1076"/>
          <ac:picMkLst>
            <pc:docMk/>
            <pc:sldMk cId="2692288685" sldId="318"/>
            <ac:picMk id="2" creationId="{A9BDA702-DAAB-46B8-8AC6-9CEAA982A507}"/>
          </ac:picMkLst>
        </pc:picChg>
        <pc:picChg chg="del">
          <ac:chgData name="Kathleen O'Brien" userId="872af46c-d8f8-4f0f-b917-30299ae5c31e" providerId="ADAL" clId="{820B3A24-36F0-46EE-8661-26B03E50303B}" dt="2019-10-30T10:17:04.892" v="11182" actId="478"/>
          <ac:picMkLst>
            <pc:docMk/>
            <pc:sldMk cId="2692288685" sldId="318"/>
            <ac:picMk id="34823" creationId="{D719C9E2-30DD-4A1C-BE2D-034CE456068D}"/>
          </ac:picMkLst>
        </pc:picChg>
        <pc:picChg chg="del">
          <ac:chgData name="Kathleen O'Brien" userId="872af46c-d8f8-4f0f-b917-30299ae5c31e" providerId="ADAL" clId="{820B3A24-36F0-46EE-8661-26B03E50303B}" dt="2019-10-30T10:17:07.326" v="11183" actId="478"/>
          <ac:picMkLst>
            <pc:docMk/>
            <pc:sldMk cId="2692288685" sldId="318"/>
            <ac:picMk id="34824" creationId="{D0F3C355-F3CB-46BD-A0BB-313EA80EB8BA}"/>
          </ac:picMkLst>
        </pc:picChg>
      </pc:sldChg>
      <pc:sldChg chg="add">
        <pc:chgData name="Kathleen O'Brien" userId="872af46c-d8f8-4f0f-b917-30299ae5c31e" providerId="ADAL" clId="{820B3A24-36F0-46EE-8661-26B03E50303B}" dt="2019-10-30T10:22:24.072" v="11252"/>
        <pc:sldMkLst>
          <pc:docMk/>
          <pc:sldMk cId="1250791498" sldId="319"/>
        </pc:sldMkLst>
      </pc:sldChg>
      <pc:sldMasterChg chg="modSldLayout">
        <pc:chgData name="Kathleen O'Brien" userId="872af46c-d8f8-4f0f-b917-30299ae5c31e" providerId="ADAL" clId="{820B3A24-36F0-46EE-8661-26B03E50303B}" dt="2019-10-29T12:00:36.371" v="6866" actId="478"/>
        <pc:sldMasterMkLst>
          <pc:docMk/>
          <pc:sldMasterMk cId="0" sldId="2147483648"/>
        </pc:sldMasterMkLst>
        <pc:sldLayoutChg chg="delSp">
          <pc:chgData name="Kathleen O'Brien" userId="872af46c-d8f8-4f0f-b917-30299ae5c31e" providerId="ADAL" clId="{820B3A24-36F0-46EE-8661-26B03E50303B}" dt="2019-10-29T12:00:36.371" v="6866" actId="478"/>
          <pc:sldLayoutMkLst>
            <pc:docMk/>
            <pc:sldMasterMk cId="0" sldId="2147483648"/>
            <pc:sldLayoutMk cId="1989147275" sldId="2147484523"/>
          </pc:sldLayoutMkLst>
          <pc:grpChg chg="del">
            <ac:chgData name="Kathleen O'Brien" userId="872af46c-d8f8-4f0f-b917-30299ae5c31e" providerId="ADAL" clId="{820B3A24-36F0-46EE-8661-26B03E50303B}" dt="2019-10-29T12:00:36.371" v="6866" actId="478"/>
            <ac:grpSpMkLst>
              <pc:docMk/>
              <pc:sldMasterMk cId="0" sldId="2147483648"/>
              <pc:sldLayoutMk cId="1989147275" sldId="2147484523"/>
              <ac:grpSpMk id="5" creationId="{DDAF0654-9E1D-413F-891F-8AD206707F02}"/>
            </ac:grpSpMkLst>
          </pc:grpChg>
        </pc:sldLayoutChg>
      </pc:sldMasterChg>
    </pc:docChg>
  </pc:docChgLst>
  <pc:docChgLst>
    <pc:chgData name="Kathleen O'Brien" userId="S::kobrien@cafod.org.uk::872af46c-d8f8-4f0f-b917-30299ae5c31e" providerId="AD" clId="Web-{9F6C9C32-AD04-1CC8-8637-B8815DA41183}"/>
    <pc:docChg chg="modSld">
      <pc:chgData name="Kathleen O'Brien" userId="S::kobrien@cafod.org.uk::872af46c-d8f8-4f0f-b917-30299ae5c31e" providerId="AD" clId="Web-{9F6C9C32-AD04-1CC8-8637-B8815DA41183}" dt="2020-10-09T09:09:53.305" v="424" actId="20577"/>
      <pc:docMkLst>
        <pc:docMk/>
      </pc:docMkLst>
      <pc:sldChg chg="modSp">
        <pc:chgData name="Kathleen O'Brien" userId="S::kobrien@cafod.org.uk::872af46c-d8f8-4f0f-b917-30299ae5c31e" providerId="AD" clId="Web-{9F6C9C32-AD04-1CC8-8637-B8815DA41183}" dt="2020-10-09T09:09:53.305" v="423" actId="20577"/>
        <pc:sldMkLst>
          <pc:docMk/>
          <pc:sldMk cId="0" sldId="270"/>
        </pc:sldMkLst>
        <pc:spChg chg="mod">
          <ac:chgData name="Kathleen O'Brien" userId="S::kobrien@cafod.org.uk::872af46c-d8f8-4f0f-b917-30299ae5c31e" providerId="AD" clId="Web-{9F6C9C32-AD04-1CC8-8637-B8815DA41183}" dt="2020-10-09T09:09:53.305" v="423" actId="20577"/>
          <ac:spMkLst>
            <pc:docMk/>
            <pc:sldMk cId="0" sldId="270"/>
            <ac:spMk id="16394" creationId="{3CB78D97-E911-4177-99D0-34016720C1FE}"/>
          </ac:spMkLst>
        </pc:spChg>
      </pc:sldChg>
      <pc:sldChg chg="modSp">
        <pc:chgData name="Kathleen O'Brien" userId="S::kobrien@cafod.org.uk::872af46c-d8f8-4f0f-b917-30299ae5c31e" providerId="AD" clId="Web-{9F6C9C32-AD04-1CC8-8637-B8815DA41183}" dt="2020-10-09T08:01:39.061" v="45" actId="20577"/>
        <pc:sldMkLst>
          <pc:docMk/>
          <pc:sldMk cId="0" sldId="296"/>
        </pc:sldMkLst>
        <pc:spChg chg="mod">
          <ac:chgData name="Kathleen O'Brien" userId="S::kobrien@cafod.org.uk::872af46c-d8f8-4f0f-b917-30299ae5c31e" providerId="AD" clId="Web-{9F6C9C32-AD04-1CC8-8637-B8815DA41183}" dt="2020-10-09T08:01:39.061" v="45" actId="20577"/>
          <ac:spMkLst>
            <pc:docMk/>
            <pc:sldMk cId="0" sldId="296"/>
            <ac:spMk id="5" creationId="{73D59F2B-E6E2-42F0-970D-1FB8B0AEEC1C}"/>
          </ac:spMkLst>
        </pc:spChg>
      </pc:sldChg>
      <pc:sldChg chg="modSp">
        <pc:chgData name="Kathleen O'Brien" userId="S::kobrien@cafod.org.uk::872af46c-d8f8-4f0f-b917-30299ae5c31e" providerId="AD" clId="Web-{9F6C9C32-AD04-1CC8-8637-B8815DA41183}" dt="2020-10-09T08:30:55.209" v="417" actId="20577"/>
        <pc:sldMkLst>
          <pc:docMk/>
          <pc:sldMk cId="0" sldId="313"/>
        </pc:sldMkLst>
        <pc:spChg chg="mod">
          <ac:chgData name="Kathleen O'Brien" userId="S::kobrien@cafod.org.uk::872af46c-d8f8-4f0f-b917-30299ae5c31e" providerId="AD" clId="Web-{9F6C9C32-AD04-1CC8-8637-B8815DA41183}" dt="2020-10-09T08:30:55.209" v="417" actId="20577"/>
          <ac:spMkLst>
            <pc:docMk/>
            <pc:sldMk cId="0" sldId="313"/>
            <ac:spMk id="3" creationId="{3BEB080E-9523-4D60-9DB4-BB538EC6989B}"/>
          </ac:spMkLst>
        </pc:spChg>
      </pc:sldChg>
    </pc:docChg>
  </pc:docChgLst>
  <pc:docChgLst>
    <pc:chgData name="Kathleen O'Brien" userId="S::kobrien@cafod.org.uk::872af46c-d8f8-4f0f-b917-30299ae5c31e" providerId="AD" clId="Web-{19D868FA-4D02-F501-536B-0DDF4524D7F6}"/>
    <pc:docChg chg="modSld">
      <pc:chgData name="Kathleen O'Brien" userId="S::kobrien@cafod.org.uk::872af46c-d8f8-4f0f-b917-30299ae5c31e" providerId="AD" clId="Web-{19D868FA-4D02-F501-536B-0DDF4524D7F6}" dt="2020-10-14T09:59:51.728" v="31" actId="20577"/>
      <pc:docMkLst>
        <pc:docMk/>
      </pc:docMkLst>
      <pc:sldChg chg="modSp">
        <pc:chgData name="Kathleen O'Brien" userId="S::kobrien@cafod.org.uk::872af46c-d8f8-4f0f-b917-30299ae5c31e" providerId="AD" clId="Web-{19D868FA-4D02-F501-536B-0DDF4524D7F6}" dt="2020-10-14T09:59:51.712" v="30" actId="20577"/>
        <pc:sldMkLst>
          <pc:docMk/>
          <pc:sldMk cId="0" sldId="259"/>
        </pc:sldMkLst>
        <pc:spChg chg="mod">
          <ac:chgData name="Kathleen O'Brien" userId="S::kobrien@cafod.org.uk::872af46c-d8f8-4f0f-b917-30299ae5c31e" providerId="AD" clId="Web-{19D868FA-4D02-F501-536B-0DDF4524D7F6}" dt="2020-10-14T09:59:51.712" v="30" actId="20577"/>
          <ac:spMkLst>
            <pc:docMk/>
            <pc:sldMk cId="0" sldId="259"/>
            <ac:spMk id="5" creationId="{8B7EA5FC-E61D-45CC-B960-22B8D290137F}"/>
          </ac:spMkLst>
        </pc:spChg>
      </pc:sldChg>
    </pc:docChg>
  </pc:docChgLst>
  <pc:docChgLst>
    <pc:chgData name="Kathleen O'Brien" userId="S::kobrien@cafod.org.uk::872af46c-d8f8-4f0f-b917-30299ae5c31e" providerId="AD" clId="Web-{ADE436A3-07C7-47D8-91D9-D2162E77F8F2}"/>
    <pc:docChg chg="modSld">
      <pc:chgData name="Kathleen O'Brien" userId="S::kobrien@cafod.org.uk::872af46c-d8f8-4f0f-b917-30299ae5c31e" providerId="AD" clId="Web-{ADE436A3-07C7-47D8-91D9-D2162E77F8F2}" dt="2020-10-12T10:04:33.504" v="0" actId="14100"/>
      <pc:docMkLst>
        <pc:docMk/>
      </pc:docMkLst>
      <pc:sldChg chg="modSp">
        <pc:chgData name="Kathleen O'Brien" userId="S::kobrien@cafod.org.uk::872af46c-d8f8-4f0f-b917-30299ae5c31e" providerId="AD" clId="Web-{ADE436A3-07C7-47D8-91D9-D2162E77F8F2}" dt="2020-10-12T10:04:33.504" v="0" actId="14100"/>
        <pc:sldMkLst>
          <pc:docMk/>
          <pc:sldMk cId="0" sldId="274"/>
        </pc:sldMkLst>
        <pc:spChg chg="mod">
          <ac:chgData name="Kathleen O'Brien" userId="S::kobrien@cafod.org.uk::872af46c-d8f8-4f0f-b917-30299ae5c31e" providerId="AD" clId="Web-{ADE436A3-07C7-47D8-91D9-D2162E77F8F2}" dt="2020-10-12T10:04:33.504" v="0" actId="14100"/>
          <ac:spMkLst>
            <pc:docMk/>
            <pc:sldMk cId="0" sldId="274"/>
            <ac:spMk id="5" creationId="{4CE4DA48-A329-4AF8-B154-7FE9AE33C042}"/>
          </ac:spMkLst>
        </pc:spChg>
      </pc:sldChg>
    </pc:docChg>
  </pc:docChgLst>
  <pc:docChgLst>
    <pc:chgData name="Kathleen O'Brien" userId="S::kobrien@cafod.org.uk::872af46c-d8f8-4f0f-b917-30299ae5c31e" providerId="AD" clId="Web-{8E745A91-7E09-4139-9593-BE323ECA2973}"/>
    <pc:docChg chg="modSld">
      <pc:chgData name="Kathleen O'Brien" userId="S::kobrien@cafod.org.uk::872af46c-d8f8-4f0f-b917-30299ae5c31e" providerId="AD" clId="Web-{8E745A91-7E09-4139-9593-BE323ECA2973}" dt="2019-10-29T09:28:07.814" v="98"/>
      <pc:docMkLst>
        <pc:docMk/>
      </pc:docMkLst>
      <pc:sldChg chg="modSp">
        <pc:chgData name="Kathleen O'Brien" userId="S::kobrien@cafod.org.uk::872af46c-d8f8-4f0f-b917-30299ae5c31e" providerId="AD" clId="Web-{8E745A91-7E09-4139-9593-BE323ECA2973}" dt="2019-10-29T09:13:13.309" v="10" actId="20577"/>
        <pc:sldMkLst>
          <pc:docMk/>
          <pc:sldMk cId="0" sldId="268"/>
        </pc:sldMkLst>
        <pc:spChg chg="mod">
          <ac:chgData name="Kathleen O'Brien" userId="S::kobrien@cafod.org.uk::872af46c-d8f8-4f0f-b917-30299ae5c31e" providerId="AD" clId="Web-{8E745A91-7E09-4139-9593-BE323ECA2973}" dt="2019-10-29T09:13:13.309" v="10" actId="20577"/>
          <ac:spMkLst>
            <pc:docMk/>
            <pc:sldMk cId="0" sldId="268"/>
            <ac:spMk id="13" creationId="{F0C24F55-A022-44AF-B214-C970CECDF922}"/>
          </ac:spMkLst>
        </pc:spChg>
      </pc:sldChg>
      <pc:sldChg chg="modSp">
        <pc:chgData name="Kathleen O'Brien" userId="S::kobrien@cafod.org.uk::872af46c-d8f8-4f0f-b917-30299ae5c31e" providerId="AD" clId="Web-{8E745A91-7E09-4139-9593-BE323ECA2973}" dt="2019-10-29T09:16:28.154" v="14" actId="20577"/>
        <pc:sldMkLst>
          <pc:docMk/>
          <pc:sldMk cId="0" sldId="282"/>
        </pc:sldMkLst>
        <pc:spChg chg="mod">
          <ac:chgData name="Kathleen O'Brien" userId="S::kobrien@cafod.org.uk::872af46c-d8f8-4f0f-b917-30299ae5c31e" providerId="AD" clId="Web-{8E745A91-7E09-4139-9593-BE323ECA2973}" dt="2019-10-29T09:16:28.154" v="14" actId="20577"/>
          <ac:spMkLst>
            <pc:docMk/>
            <pc:sldMk cId="0" sldId="282"/>
            <ac:spMk id="11" creationId="{10D981C5-B2EE-4736-A4FD-7BA4FCE7DA6F}"/>
          </ac:spMkLst>
        </pc:spChg>
      </pc:sldChg>
      <pc:sldChg chg="modSp">
        <pc:chgData name="Kathleen O'Brien" userId="S::kobrien@cafod.org.uk::872af46c-d8f8-4f0f-b917-30299ae5c31e" providerId="AD" clId="Web-{8E745A91-7E09-4139-9593-BE323ECA2973}" dt="2019-10-29T09:17:54.451" v="18" actId="20577"/>
        <pc:sldMkLst>
          <pc:docMk/>
          <pc:sldMk cId="0" sldId="286"/>
        </pc:sldMkLst>
        <pc:spChg chg="mod">
          <ac:chgData name="Kathleen O'Brien" userId="S::kobrien@cafod.org.uk::872af46c-d8f8-4f0f-b917-30299ae5c31e" providerId="AD" clId="Web-{8E745A91-7E09-4139-9593-BE323ECA2973}" dt="2019-10-29T09:17:54.451" v="18" actId="20577"/>
          <ac:spMkLst>
            <pc:docMk/>
            <pc:sldMk cId="0" sldId="286"/>
            <ac:spMk id="4" creationId="{40719CFB-9614-400B-97E1-F09F620A157C}"/>
          </ac:spMkLst>
        </pc:spChg>
      </pc:sldChg>
      <pc:sldChg chg="modSp">
        <pc:chgData name="Kathleen O'Brien" userId="S::kobrien@cafod.org.uk::872af46c-d8f8-4f0f-b917-30299ae5c31e" providerId="AD" clId="Web-{8E745A91-7E09-4139-9593-BE323ECA2973}" dt="2019-10-29T09:18:54.202" v="28" actId="20577"/>
        <pc:sldMkLst>
          <pc:docMk/>
          <pc:sldMk cId="0" sldId="291"/>
        </pc:sldMkLst>
        <pc:spChg chg="mod">
          <ac:chgData name="Kathleen O'Brien" userId="S::kobrien@cafod.org.uk::872af46c-d8f8-4f0f-b917-30299ae5c31e" providerId="AD" clId="Web-{8E745A91-7E09-4139-9593-BE323ECA2973}" dt="2019-10-29T09:18:54.202" v="28" actId="20577"/>
          <ac:spMkLst>
            <pc:docMk/>
            <pc:sldMk cId="0" sldId="291"/>
            <ac:spMk id="5" creationId="{3B9FE89E-8950-4CE9-A128-1152CD6B623B}"/>
          </ac:spMkLst>
        </pc:spChg>
      </pc:sldChg>
      <pc:sldChg chg="modSp">
        <pc:chgData name="Kathleen O'Brien" userId="S::kobrien@cafod.org.uk::872af46c-d8f8-4f0f-b917-30299ae5c31e" providerId="AD" clId="Web-{8E745A91-7E09-4139-9593-BE323ECA2973}" dt="2019-10-29T09:20:20.577" v="40" actId="20577"/>
        <pc:sldMkLst>
          <pc:docMk/>
          <pc:sldMk cId="0" sldId="300"/>
        </pc:sldMkLst>
        <pc:spChg chg="mod">
          <ac:chgData name="Kathleen O'Brien" userId="S::kobrien@cafod.org.uk::872af46c-d8f8-4f0f-b917-30299ae5c31e" providerId="AD" clId="Web-{8E745A91-7E09-4139-9593-BE323ECA2973}" dt="2019-10-29T09:20:20.577" v="40" actId="20577"/>
          <ac:spMkLst>
            <pc:docMk/>
            <pc:sldMk cId="0" sldId="300"/>
            <ac:spMk id="48131" creationId="{5FE8D9A1-CA7F-4FF6-9A09-F14C450FC1FE}"/>
          </ac:spMkLst>
        </pc:spChg>
      </pc:sldChg>
      <pc:sldChg chg="modSp modNotes">
        <pc:chgData name="Kathleen O'Brien" userId="S::kobrien@cafod.org.uk::872af46c-d8f8-4f0f-b917-30299ae5c31e" providerId="AD" clId="Web-{8E745A91-7E09-4139-9593-BE323ECA2973}" dt="2019-10-29T09:24:39.844" v="88"/>
        <pc:sldMkLst>
          <pc:docMk/>
          <pc:sldMk cId="0" sldId="312"/>
        </pc:sldMkLst>
        <pc:spChg chg="mod">
          <ac:chgData name="Kathleen O'Brien" userId="S::kobrien@cafod.org.uk::872af46c-d8f8-4f0f-b917-30299ae5c31e" providerId="AD" clId="Web-{8E745A91-7E09-4139-9593-BE323ECA2973}" dt="2019-10-29T09:21:56.937" v="44" actId="20577"/>
          <ac:spMkLst>
            <pc:docMk/>
            <pc:sldMk cId="0" sldId="312"/>
            <ac:spMk id="59397" creationId="{9173704E-33C5-43E9-AC4D-AC7D7AE1F470}"/>
          </ac:spMkLst>
        </pc:spChg>
      </pc:sldChg>
      <pc:sldChg chg="modSp">
        <pc:chgData name="Kathleen O'Brien" userId="S::kobrien@cafod.org.uk::872af46c-d8f8-4f0f-b917-30299ae5c31e" providerId="AD" clId="Web-{8E745A91-7E09-4139-9593-BE323ECA2973}" dt="2019-10-29T09:22:00.938" v="48" actId="20577"/>
        <pc:sldMkLst>
          <pc:docMk/>
          <pc:sldMk cId="0" sldId="313"/>
        </pc:sldMkLst>
        <pc:spChg chg="mod">
          <ac:chgData name="Kathleen O'Brien" userId="S::kobrien@cafod.org.uk::872af46c-d8f8-4f0f-b917-30299ae5c31e" providerId="AD" clId="Web-{8E745A91-7E09-4139-9593-BE323ECA2973}" dt="2019-10-29T09:22:00.938" v="48" actId="20577"/>
          <ac:spMkLst>
            <pc:docMk/>
            <pc:sldMk cId="0" sldId="313"/>
            <ac:spMk id="60423" creationId="{DFA25B92-99CA-4E3E-B578-F3202FB1A9AE}"/>
          </ac:spMkLst>
        </pc:spChg>
      </pc:sldChg>
      <pc:sldChg chg="delSp modSp">
        <pc:chgData name="Kathleen O'Brien" userId="S::kobrien@cafod.org.uk::872af46c-d8f8-4f0f-b917-30299ae5c31e" providerId="AD" clId="Web-{8E745A91-7E09-4139-9593-BE323ECA2973}" dt="2019-10-29T09:28:07.814" v="98"/>
        <pc:sldMkLst>
          <pc:docMk/>
          <pc:sldMk cId="0" sldId="314"/>
        </pc:sldMkLst>
        <pc:picChg chg="del mod">
          <ac:chgData name="Kathleen O'Brien" userId="S::kobrien@cafod.org.uk::872af46c-d8f8-4f0f-b917-30299ae5c31e" providerId="AD" clId="Web-{8E745A91-7E09-4139-9593-BE323ECA2973}" dt="2019-10-29T09:28:07.814" v="98"/>
          <ac:picMkLst>
            <pc:docMk/>
            <pc:sldMk cId="0" sldId="314"/>
            <ac:picMk id="61448" creationId="{556F4C6E-7A50-4F2D-A9BB-16400FFF495B}"/>
          </ac:picMkLst>
        </pc:picChg>
      </pc:sldChg>
      <pc:sldChg chg="addSp delSp modSp">
        <pc:chgData name="Kathleen O'Brien" userId="S::kobrien@cafod.org.uk::872af46c-d8f8-4f0f-b917-30299ae5c31e" providerId="AD" clId="Web-{8E745A91-7E09-4139-9593-BE323ECA2973}" dt="2019-10-29T09:27:22.783" v="97" actId="1076"/>
        <pc:sldMkLst>
          <pc:docMk/>
          <pc:sldMk cId="0" sldId="315"/>
        </pc:sldMkLst>
        <pc:picChg chg="add mod ord">
          <ac:chgData name="Kathleen O'Brien" userId="S::kobrien@cafod.org.uk::872af46c-d8f8-4f0f-b917-30299ae5c31e" providerId="AD" clId="Web-{8E745A91-7E09-4139-9593-BE323ECA2973}" dt="2019-10-29T09:27:22.783" v="97" actId="1076"/>
          <ac:picMkLst>
            <pc:docMk/>
            <pc:sldMk cId="0" sldId="315"/>
            <ac:picMk id="2" creationId="{1A178AE2-EF73-4684-8930-6E0C7C216AED}"/>
          </ac:picMkLst>
        </pc:picChg>
        <pc:picChg chg="del">
          <ac:chgData name="Kathleen O'Brien" userId="S::kobrien@cafod.org.uk::872af46c-d8f8-4f0f-b917-30299ae5c31e" providerId="AD" clId="Web-{8E745A91-7E09-4139-9593-BE323ECA2973}" dt="2019-10-29T09:26:01.923" v="91"/>
          <ac:picMkLst>
            <pc:docMk/>
            <pc:sldMk cId="0" sldId="315"/>
            <ac:picMk id="7" creationId="{9DB64F76-6BF6-4308-BE26-F0EE9EDEE8F4}"/>
          </ac:picMkLst>
        </pc:picChg>
      </pc:sldChg>
    </pc:docChg>
  </pc:docChgLst>
  <pc:docChgLst>
    <pc:chgData name="Kathleen O'Brien" userId="S::kobrien@cafod.org.uk::872af46c-d8f8-4f0f-b917-30299ae5c31e" providerId="AD" clId="Web-{101DB87A-C6E6-7E6E-A604-1A72AA4D0F86}"/>
    <pc:docChg chg="modSld">
      <pc:chgData name="Kathleen O'Brien" userId="S::kobrien@cafod.org.uk::872af46c-d8f8-4f0f-b917-30299ae5c31e" providerId="AD" clId="Web-{101DB87A-C6E6-7E6E-A604-1A72AA4D0F86}" dt="2020-10-14T13:32:43.988" v="34" actId="20577"/>
      <pc:docMkLst>
        <pc:docMk/>
      </pc:docMkLst>
      <pc:sldChg chg="modSp">
        <pc:chgData name="Kathleen O'Brien" userId="S::kobrien@cafod.org.uk::872af46c-d8f8-4f0f-b917-30299ae5c31e" providerId="AD" clId="Web-{101DB87A-C6E6-7E6E-A604-1A72AA4D0F86}" dt="2020-10-14T13:32:43.988" v="33" actId="20577"/>
        <pc:sldMkLst>
          <pc:docMk/>
          <pc:sldMk cId="0" sldId="317"/>
        </pc:sldMkLst>
        <pc:spChg chg="mod">
          <ac:chgData name="Kathleen O'Brien" userId="S::kobrien@cafod.org.uk::872af46c-d8f8-4f0f-b917-30299ae5c31e" providerId="AD" clId="Web-{101DB87A-C6E6-7E6E-A604-1A72AA4D0F86}" dt="2020-10-14T13:32:43.988" v="33" actId="20577"/>
          <ac:spMkLst>
            <pc:docMk/>
            <pc:sldMk cId="0" sldId="317"/>
            <ac:spMk id="63490" creationId="{CF8EAFA9-FD00-4059-A4F4-9A3206E98A57}"/>
          </ac:spMkLst>
        </pc:spChg>
      </pc:sldChg>
    </pc:docChg>
  </pc:docChgLst>
  <pc:docChgLst>
    <pc:chgData name="Kathleen O'Brien" userId="S::kobrien@cafod.org.uk::872af46c-d8f8-4f0f-b917-30299ae5c31e" providerId="AD" clId="Web-{1CFD3186-036A-BA80-48CE-746E1286C719}"/>
    <pc:docChg chg="modSld">
      <pc:chgData name="Kathleen O'Brien" userId="S::kobrien@cafod.org.uk::872af46c-d8f8-4f0f-b917-30299ae5c31e" providerId="AD" clId="Web-{1CFD3186-036A-BA80-48CE-746E1286C719}" dt="2019-10-23T09:27:21.422" v="0"/>
      <pc:docMkLst>
        <pc:docMk/>
      </pc:docMkLst>
      <pc:sldChg chg="delSp">
        <pc:chgData name="Kathleen O'Brien" userId="S::kobrien@cafod.org.uk::872af46c-d8f8-4f0f-b917-30299ae5c31e" providerId="AD" clId="Web-{1CFD3186-036A-BA80-48CE-746E1286C719}" dt="2019-10-23T09:27:21.422" v="0"/>
        <pc:sldMkLst>
          <pc:docMk/>
          <pc:sldMk cId="0" sldId="256"/>
        </pc:sldMkLst>
        <pc:spChg chg="del">
          <ac:chgData name="Kathleen O'Brien" userId="S::kobrien@cafod.org.uk::872af46c-d8f8-4f0f-b917-30299ae5c31e" providerId="AD" clId="Web-{1CFD3186-036A-BA80-48CE-746E1286C719}" dt="2019-10-23T09:27:21.422" v="0"/>
          <ac:spMkLst>
            <pc:docMk/>
            <pc:sldMk cId="0" sldId="256"/>
            <ac:spMk id="3076" creationId="{2B78D774-C901-42A3-8BC3-CFEE051FD2DB}"/>
          </ac:spMkLst>
        </pc:spChg>
      </pc:sldChg>
    </pc:docChg>
  </pc:docChgLst>
  <pc:docChgLst>
    <pc:chgData name="Kathleen O'Brien" userId="S::kobrien@cafod.org.uk::872af46c-d8f8-4f0f-b917-30299ae5c31e" providerId="AD" clId="Web-{1DCF0657-D866-2870-C627-CDD7565FCE16}"/>
    <pc:docChg chg="modSld">
      <pc:chgData name="Kathleen O'Brien" userId="S::kobrien@cafod.org.uk::872af46c-d8f8-4f0f-b917-30299ae5c31e" providerId="AD" clId="Web-{1DCF0657-D866-2870-C627-CDD7565FCE16}" dt="2019-10-25T08:51:48.047" v="25"/>
      <pc:docMkLst>
        <pc:docMk/>
      </pc:docMkLst>
      <pc:sldChg chg="addSp delSp modSp">
        <pc:chgData name="Kathleen O'Brien" userId="S::kobrien@cafod.org.uk::872af46c-d8f8-4f0f-b917-30299ae5c31e" providerId="AD" clId="Web-{1DCF0657-D866-2870-C627-CDD7565FCE16}" dt="2019-10-25T08:51:48.047" v="25"/>
        <pc:sldMkLst>
          <pc:docMk/>
          <pc:sldMk cId="0" sldId="257"/>
        </pc:sldMkLst>
        <pc:spChg chg="add del mod ord">
          <ac:chgData name="Kathleen O'Brien" userId="S::kobrien@cafod.org.uk::872af46c-d8f8-4f0f-b917-30299ae5c31e" providerId="AD" clId="Web-{1DCF0657-D866-2870-C627-CDD7565FCE16}" dt="2019-10-25T08:51:48.047" v="25"/>
          <ac:spMkLst>
            <pc:docMk/>
            <pc:sldMk cId="0" sldId="257"/>
            <ac:spMk id="12" creationId="{7E752F19-AED3-4066-B4FE-E9E3A66DB604}"/>
          </ac:spMkLst>
        </pc:spChg>
        <pc:picChg chg="add del mod">
          <ac:chgData name="Kathleen O'Brien" userId="S::kobrien@cafod.org.uk::872af46c-d8f8-4f0f-b917-30299ae5c31e" providerId="AD" clId="Web-{1DCF0657-D866-2870-C627-CDD7565FCE16}" dt="2019-10-25T08:51:46.329" v="24"/>
          <ac:picMkLst>
            <pc:docMk/>
            <pc:sldMk cId="0" sldId="257"/>
            <ac:picMk id="11" creationId="{74E44B05-6DE9-4CCB-854E-8E9E930B77C2}"/>
          </ac:picMkLst>
        </pc:picChg>
      </pc:sldChg>
    </pc:docChg>
  </pc:docChgLst>
  <pc:docChgLst>
    <pc:chgData name="Kathleen O'Brien" userId="S::kobrien@cafod.org.uk::872af46c-d8f8-4f0f-b917-30299ae5c31e" providerId="AD" clId="Web-{F2CD7BC3-53D0-E6DD-F249-A7D97AB43C74}"/>
    <pc:docChg chg="modSld">
      <pc:chgData name="Kathleen O'Brien" userId="S::kobrien@cafod.org.uk::872af46c-d8f8-4f0f-b917-30299ae5c31e" providerId="AD" clId="Web-{F2CD7BC3-53D0-E6DD-F249-A7D97AB43C74}" dt="2020-10-15T13:49:16.270" v="698"/>
      <pc:docMkLst>
        <pc:docMk/>
      </pc:docMkLst>
      <pc:sldChg chg="modSp modNotes">
        <pc:chgData name="Kathleen O'Brien" userId="S::kobrien@cafod.org.uk::872af46c-d8f8-4f0f-b917-30299ae5c31e" providerId="AD" clId="Web-{F2CD7BC3-53D0-E6DD-F249-A7D97AB43C74}" dt="2020-10-15T13:49:16.270" v="698"/>
        <pc:sldMkLst>
          <pc:docMk/>
          <pc:sldMk cId="0" sldId="314"/>
        </pc:sldMkLst>
        <pc:spChg chg="mod">
          <ac:chgData name="Kathleen O'Brien" userId="S::kobrien@cafod.org.uk::872af46c-d8f8-4f0f-b917-30299ae5c31e" providerId="AD" clId="Web-{F2CD7BC3-53D0-E6DD-F249-A7D97AB43C74}" dt="2020-10-15T13:44:30.687" v="568" actId="20577"/>
          <ac:spMkLst>
            <pc:docMk/>
            <pc:sldMk cId="0" sldId="314"/>
            <ac:spMk id="5" creationId="{4E915DDC-BA21-49B3-B064-B049CEB0A0AB}"/>
          </ac:spMkLst>
        </pc:spChg>
      </pc:sldChg>
      <pc:sldChg chg="modSp">
        <pc:chgData name="Kathleen O'Brien" userId="S::kobrien@cafod.org.uk::872af46c-d8f8-4f0f-b917-30299ae5c31e" providerId="AD" clId="Web-{F2CD7BC3-53D0-E6DD-F249-A7D97AB43C74}" dt="2020-10-15T13:48:01.128" v="696" actId="20577"/>
        <pc:sldMkLst>
          <pc:docMk/>
          <pc:sldMk cId="0" sldId="315"/>
        </pc:sldMkLst>
        <pc:spChg chg="mod">
          <ac:chgData name="Kathleen O'Brien" userId="S::kobrien@cafod.org.uk::872af46c-d8f8-4f0f-b917-30299ae5c31e" providerId="AD" clId="Web-{F2CD7BC3-53D0-E6DD-F249-A7D97AB43C74}" dt="2020-10-15T13:47:24.221" v="692" actId="20577"/>
          <ac:spMkLst>
            <pc:docMk/>
            <pc:sldMk cId="0" sldId="315"/>
            <ac:spMk id="3" creationId="{D3A77D4F-3C25-479D-9C1E-782B276C39C4}"/>
          </ac:spMkLst>
        </pc:spChg>
        <pc:spChg chg="mod">
          <ac:chgData name="Kathleen O'Brien" userId="S::kobrien@cafod.org.uk::872af46c-d8f8-4f0f-b917-30299ae5c31e" providerId="AD" clId="Web-{F2CD7BC3-53D0-E6DD-F249-A7D97AB43C74}" dt="2020-10-15T13:48:01.128" v="696" actId="20577"/>
          <ac:spMkLst>
            <pc:docMk/>
            <pc:sldMk cId="0" sldId="315"/>
            <ac:spMk id="6" creationId="{7F292993-C154-44D4-9462-BF1450250FFA}"/>
          </ac:spMkLst>
        </pc:spChg>
      </pc:sldChg>
    </pc:docChg>
  </pc:docChgLst>
  <pc:docChgLst>
    <pc:chgData name="Kathleen O'Brien" userId="S::kobrien@cafod.org.uk::872af46c-d8f8-4f0f-b917-30299ae5c31e" providerId="AD" clId="Web-{6FFFDC36-DC9D-0E03-5D52-C4F5264D88B6}"/>
    <pc:docChg chg="modSld">
      <pc:chgData name="Kathleen O'Brien" userId="S::kobrien@cafod.org.uk::872af46c-d8f8-4f0f-b917-30299ae5c31e" providerId="AD" clId="Web-{6FFFDC36-DC9D-0E03-5D52-C4F5264D88B6}" dt="2019-10-01T10:25:28.181" v="0" actId="1076"/>
      <pc:docMkLst>
        <pc:docMk/>
      </pc:docMkLst>
      <pc:sldChg chg="modSp">
        <pc:chgData name="Kathleen O'Brien" userId="S::kobrien@cafod.org.uk::872af46c-d8f8-4f0f-b917-30299ae5c31e" providerId="AD" clId="Web-{6FFFDC36-DC9D-0E03-5D52-C4F5264D88B6}" dt="2019-10-01T10:25:28.181" v="0" actId="1076"/>
        <pc:sldMkLst>
          <pc:docMk/>
          <pc:sldMk cId="0" sldId="256"/>
        </pc:sldMkLst>
        <pc:spChg chg="mod">
          <ac:chgData name="Kathleen O'Brien" userId="S::kobrien@cafod.org.uk::872af46c-d8f8-4f0f-b917-30299ae5c31e" providerId="AD" clId="Web-{6FFFDC36-DC9D-0E03-5D52-C4F5264D88B6}" dt="2019-10-01T10:25:28.181" v="0" actId="1076"/>
          <ac:spMkLst>
            <pc:docMk/>
            <pc:sldMk cId="0" sldId="256"/>
            <ac:spMk id="2" creationId="{C6621172-9BA4-4EC1-B05B-F12822F9C494}"/>
          </ac:spMkLst>
        </pc:spChg>
      </pc:sldChg>
    </pc:docChg>
  </pc:docChgLst>
  <pc:docChgLst>
    <pc:chgData name="Kathleen O'Brien" userId="S::kobrien@cafod.org.uk::872af46c-d8f8-4f0f-b917-30299ae5c31e" providerId="AD" clId="Web-{9BE5BFE1-81B6-6CEB-3A38-D80D624EB2AF}"/>
    <pc:docChg chg="modSld">
      <pc:chgData name="Kathleen O'Brien" userId="S::kobrien@cafod.org.uk::872af46c-d8f8-4f0f-b917-30299ae5c31e" providerId="AD" clId="Web-{9BE5BFE1-81B6-6CEB-3A38-D80D624EB2AF}" dt="2019-10-30T08:26:29.473" v="1" actId="1076"/>
      <pc:docMkLst>
        <pc:docMk/>
      </pc:docMkLst>
      <pc:sldChg chg="modSp">
        <pc:chgData name="Kathleen O'Brien" userId="S::kobrien@cafod.org.uk::872af46c-d8f8-4f0f-b917-30299ae5c31e" providerId="AD" clId="Web-{9BE5BFE1-81B6-6CEB-3A38-D80D624EB2AF}" dt="2019-10-30T08:26:29.473" v="1" actId="1076"/>
        <pc:sldMkLst>
          <pc:docMk/>
          <pc:sldMk cId="0" sldId="259"/>
        </pc:sldMkLst>
        <pc:spChg chg="mod">
          <ac:chgData name="Kathleen O'Brien" userId="S::kobrien@cafod.org.uk::872af46c-d8f8-4f0f-b917-30299ae5c31e" providerId="AD" clId="Web-{9BE5BFE1-81B6-6CEB-3A38-D80D624EB2AF}" dt="2019-10-30T08:26:29.473" v="1" actId="1076"/>
          <ac:spMkLst>
            <pc:docMk/>
            <pc:sldMk cId="0" sldId="259"/>
            <ac:spMk id="6146" creationId="{0720E6EC-7779-4E57-B841-7F38FA42CE7C}"/>
          </ac:spMkLst>
        </pc:spChg>
      </pc:sldChg>
    </pc:docChg>
  </pc:docChgLst>
  <pc:docChgLst>
    <pc:chgData name="Kathleen O'Brien" userId="S::kobrien@cafod.org.uk::872af46c-d8f8-4f0f-b917-30299ae5c31e" providerId="AD" clId="Web-{432D9E5F-D813-BB6E-E74B-7BB792219467}"/>
    <pc:docChg chg="modSld">
      <pc:chgData name="Kathleen O'Brien" userId="S::kobrien@cafod.org.uk::872af46c-d8f8-4f0f-b917-30299ae5c31e" providerId="AD" clId="Web-{432D9E5F-D813-BB6E-E74B-7BB792219467}" dt="2019-10-25T08:44:40.327" v="1"/>
      <pc:docMkLst>
        <pc:docMk/>
      </pc:docMkLst>
      <pc:sldChg chg="addSp delSp modSp">
        <pc:chgData name="Kathleen O'Brien" userId="S::kobrien@cafod.org.uk::872af46c-d8f8-4f0f-b917-30299ae5c31e" providerId="AD" clId="Web-{432D9E5F-D813-BB6E-E74B-7BB792219467}" dt="2019-10-25T08:44:40.327" v="1"/>
        <pc:sldMkLst>
          <pc:docMk/>
          <pc:sldMk cId="0" sldId="257"/>
        </pc:sldMkLst>
        <pc:picChg chg="add del mod">
          <ac:chgData name="Kathleen O'Brien" userId="S::kobrien@cafod.org.uk::872af46c-d8f8-4f0f-b917-30299ae5c31e" providerId="AD" clId="Web-{432D9E5F-D813-BB6E-E74B-7BB792219467}" dt="2019-10-25T08:44:40.327" v="1"/>
          <ac:picMkLst>
            <pc:docMk/>
            <pc:sldMk cId="0" sldId="257"/>
            <ac:picMk id="3" creationId="{58E6925A-1CC8-42FD-BA33-0FE12CB9AE9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5758F9F-70E7-431F-8E0A-18F43896B3F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xmlns="" id="{767BF6EC-E300-44CF-AAEF-642E7F95409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B11761F6-8482-4109-AE84-D16ED69A85E2}" type="datetimeFigureOut">
              <a:rPr lang="en-GB"/>
              <a:pPr>
                <a:defRPr/>
              </a:pPr>
              <a:t>19/10/2020</a:t>
            </a:fld>
            <a:endParaRPr lang="en-GB"/>
          </a:p>
        </p:txBody>
      </p:sp>
      <p:sp>
        <p:nvSpPr>
          <p:cNvPr id="4" name="Footer Placeholder 3">
            <a:extLst>
              <a:ext uri="{FF2B5EF4-FFF2-40B4-BE49-F238E27FC236}">
                <a16:creationId xmlns:a16="http://schemas.microsoft.com/office/drawing/2014/main" xmlns="" id="{44B69A99-ACA3-42A2-A705-9B30A298232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xmlns="" id="{050EBF6B-3827-4281-9185-222A54D2B6C4}"/>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6C09C1B-3491-4BF6-849F-844A544392BF}" type="slidenum">
              <a:rPr lang="en-GB" altLang="en-US"/>
              <a:pPr/>
              <a:t>‹#›</a:t>
            </a:fld>
            <a:endParaRPr lang="en-GB" altLang="en-US"/>
          </a:p>
        </p:txBody>
      </p:sp>
    </p:spTree>
    <p:extLst>
      <p:ext uri="{BB962C8B-B14F-4D97-AF65-F5344CB8AC3E}">
        <p14:creationId xmlns:p14="http://schemas.microsoft.com/office/powerpoint/2010/main" val="1720235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33B5CE6-F898-463B-8A05-2146C3F6DE4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xmlns="" id="{B79A5BCF-65B3-4AE1-AF01-0022C31BE494}"/>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48E4A95-D003-414B-A377-6602F12845B4}" type="datetimeFigureOut">
              <a:rPr lang="en-GB"/>
              <a:pPr>
                <a:defRPr/>
              </a:pPr>
              <a:t>19/10/2020</a:t>
            </a:fld>
            <a:endParaRPr lang="en-GB"/>
          </a:p>
        </p:txBody>
      </p:sp>
      <p:sp>
        <p:nvSpPr>
          <p:cNvPr id="4" name="Slide Image Placeholder 3">
            <a:extLst>
              <a:ext uri="{FF2B5EF4-FFF2-40B4-BE49-F238E27FC236}">
                <a16:creationId xmlns:a16="http://schemas.microsoft.com/office/drawing/2014/main" xmlns="" id="{BB1B3056-E2B8-41BA-AEAB-503C42721412}"/>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815BC94A-BB2D-41A6-8657-F0E4F957F7B3}"/>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16E26C52-F7C7-4CD9-9FF3-644F49F56315}"/>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xmlns="" id="{53DFECC4-C69A-4B95-8D41-35F358E8E5E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036C5B9-4EF0-4924-9B97-3A8C598F9066}" type="slidenum">
              <a:rPr lang="en-GB" altLang="en-US"/>
              <a:pPr/>
              <a:t>‹#›</a:t>
            </a:fld>
            <a:endParaRPr lang="en-GB" altLang="en-US"/>
          </a:p>
        </p:txBody>
      </p:sp>
    </p:spTree>
    <p:extLst>
      <p:ext uri="{BB962C8B-B14F-4D97-AF65-F5344CB8AC3E}">
        <p14:creationId xmlns:p14="http://schemas.microsoft.com/office/powerpoint/2010/main" val="2243912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xmlns="" id="{5B46948B-7CFE-4918-9581-EB2CEA5005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xmlns="" id="{3086FD49-8A65-48BB-919C-3587301ED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Picture credit: Louise Norton/CAFOD</a:t>
            </a:r>
          </a:p>
        </p:txBody>
      </p:sp>
      <p:sp>
        <p:nvSpPr>
          <p:cNvPr id="65540" name="Slide Number Placeholder 3">
            <a:extLst>
              <a:ext uri="{FF2B5EF4-FFF2-40B4-BE49-F238E27FC236}">
                <a16:creationId xmlns:a16="http://schemas.microsoft.com/office/drawing/2014/main" xmlns="" id="{3B82AEE1-BF13-41AB-8D88-6BFA1C21C5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14A26B-69A7-41AB-BC1D-0924610B761A}" type="slidenum">
              <a:rPr lang="en-GB" altLang="en-US">
                <a:latin typeface="Calibri" panose="020F0502020204030204" pitchFamily="34" charset="0"/>
              </a:rPr>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137784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xmlns="" id="{7FFF56A4-B1B2-40D8-812C-8C90C359B0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xmlns="" id="{43E3BDAA-FC45-4F51-8466-E5525AA1DC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2708" name="Slide Number Placeholder 3">
            <a:extLst>
              <a:ext uri="{FF2B5EF4-FFF2-40B4-BE49-F238E27FC236}">
                <a16:creationId xmlns:a16="http://schemas.microsoft.com/office/drawing/2014/main" xmlns="" id="{A235A484-F7A2-42D3-AD75-D2FD9B6DA0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64443E-532F-496D-9040-8D4EB82B8771}" type="slidenum">
              <a:rPr lang="en-GB" altLang="en-US">
                <a:latin typeface="Calibri" panose="020F0502020204030204" pitchFamily="34" charset="0"/>
              </a:rPr>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92243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FD5E6C52-980B-4622-AD77-CD59FBDC8A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xmlns="" id="{0091FA50-BEE5-4EC6-B434-4BF0FE91F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cs typeface="Calibri"/>
              </a:rPr>
              <a:t>Picture credit:</a:t>
            </a:r>
            <a:r>
              <a:rPr lang="en-US" i="1" baseline="0" dirty="0">
                <a:cs typeface="Calibri"/>
              </a:rPr>
              <a:t> CAFOD</a:t>
            </a:r>
            <a:endParaRPr lang="en-US" i="1" dirty="0">
              <a:cs typeface="Calibri"/>
            </a:endParaRPr>
          </a:p>
          <a:p>
            <a:endParaRPr lang="en-GB" altLang="en-US" dirty="0"/>
          </a:p>
        </p:txBody>
      </p:sp>
      <p:sp>
        <p:nvSpPr>
          <p:cNvPr id="73732" name="Slide Number Placeholder 3">
            <a:extLst>
              <a:ext uri="{FF2B5EF4-FFF2-40B4-BE49-F238E27FC236}">
                <a16:creationId xmlns:a16="http://schemas.microsoft.com/office/drawing/2014/main" xmlns="" id="{5541D0C0-6D87-4B48-BC91-C4BE62531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8AF835-90F8-4B1A-9797-9DF3622FF78F}" type="slidenum">
              <a:rPr lang="en-GB" altLang="en-US">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47940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xmlns="" id="{E3AAFE06-2F06-437B-855F-4E4E38D56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xmlns="" id="{54E1DDB2-5FFB-44B3-9359-7EFE823CB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cs typeface="Calibri"/>
              </a:rPr>
              <a:t>Picture credit:</a:t>
            </a:r>
            <a:r>
              <a:rPr lang="en-US" i="1" baseline="0" dirty="0">
                <a:cs typeface="Calibri"/>
              </a:rPr>
              <a:t> CAFOD</a:t>
            </a:r>
            <a:endParaRPr lang="en-US" i="1" dirty="0">
              <a:cs typeface="Calibri"/>
            </a:endParaRPr>
          </a:p>
          <a:p>
            <a:endParaRPr lang="en-GB" altLang="en-US" dirty="0"/>
          </a:p>
        </p:txBody>
      </p:sp>
      <p:sp>
        <p:nvSpPr>
          <p:cNvPr id="74756" name="Slide Number Placeholder 3">
            <a:extLst>
              <a:ext uri="{FF2B5EF4-FFF2-40B4-BE49-F238E27FC236}">
                <a16:creationId xmlns:a16="http://schemas.microsoft.com/office/drawing/2014/main" xmlns="" id="{D2D4D13F-9236-4414-9A8A-F866F50BBC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BE8143-DA8A-41C9-A423-06CB5CD1A787}" type="slidenum">
              <a:rPr lang="en-GB" altLang="en-US">
                <a:latin typeface="Calibri" panose="020F0502020204030204" pitchFamily="34" charset="0"/>
              </a:rPr>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54757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xmlns="" id="{BC9BE6BB-FD87-48CD-9EF3-ABD8749F30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xmlns="" id="{F8B46398-F133-4587-B38D-FD8701C78D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Calibri"/>
            </a:endParaRPr>
          </a:p>
        </p:txBody>
      </p:sp>
      <p:sp>
        <p:nvSpPr>
          <p:cNvPr id="75780" name="Slide Number Placeholder 3">
            <a:extLst>
              <a:ext uri="{FF2B5EF4-FFF2-40B4-BE49-F238E27FC236}">
                <a16:creationId xmlns:a16="http://schemas.microsoft.com/office/drawing/2014/main" xmlns="" id="{A6A92082-8182-4198-8A25-585910BBC0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461AB9-67BA-485F-AADD-5BE1F7107300}" type="slidenum">
              <a:rPr lang="en-GB" altLang="en-US">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3544567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xmlns="" id="{93B89D38-A0E1-434B-B02F-74D1DD9FBE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xmlns="" id="{D370F0BF-E65F-4737-B271-025B5F42F1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6804" name="Slide Number Placeholder 3">
            <a:extLst>
              <a:ext uri="{FF2B5EF4-FFF2-40B4-BE49-F238E27FC236}">
                <a16:creationId xmlns:a16="http://schemas.microsoft.com/office/drawing/2014/main" xmlns="" id="{BB3FD973-4D5F-4A40-A153-BE09735E72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85B05D-0158-4DF7-BBC1-64DDB5B1D110}" type="slidenum">
              <a:rPr lang="en-GB" altLang="en-US">
                <a:latin typeface="Calibri" panose="020F0502020204030204" pitchFamily="34" charset="0"/>
              </a:rPr>
              <a:pPr/>
              <a:t>15</a:t>
            </a:fld>
            <a:endParaRPr lang="en-GB" altLang="en-US">
              <a:latin typeface="Calibri" panose="020F0502020204030204" pitchFamily="34" charset="0"/>
            </a:endParaRPr>
          </a:p>
        </p:txBody>
      </p:sp>
    </p:spTree>
    <p:extLst>
      <p:ext uri="{BB962C8B-B14F-4D97-AF65-F5344CB8AC3E}">
        <p14:creationId xmlns:p14="http://schemas.microsoft.com/office/powerpoint/2010/main" val="3484744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A6DDE818-D859-4BEA-AD28-811D879BFA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xmlns="" id="{E742501D-EF51-42E7-B8D1-2056CE5880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cs typeface="Calibri"/>
              </a:rPr>
              <a:t>Picture credit:</a:t>
            </a:r>
            <a:r>
              <a:rPr lang="en-US" i="1" baseline="0" dirty="0">
                <a:cs typeface="Calibri"/>
              </a:rPr>
              <a:t> CAFOD</a:t>
            </a:r>
            <a:endParaRPr lang="en-US" i="1" dirty="0">
              <a:cs typeface="Calibri"/>
            </a:endParaRPr>
          </a:p>
          <a:p>
            <a:endParaRPr lang="en-GB" altLang="en-US" dirty="0">
              <a:cs typeface="Calibri"/>
            </a:endParaRPr>
          </a:p>
        </p:txBody>
      </p:sp>
      <p:sp>
        <p:nvSpPr>
          <p:cNvPr id="77828" name="Slide Number Placeholder 3">
            <a:extLst>
              <a:ext uri="{FF2B5EF4-FFF2-40B4-BE49-F238E27FC236}">
                <a16:creationId xmlns:a16="http://schemas.microsoft.com/office/drawing/2014/main" xmlns="" id="{199BAE26-B642-4582-9FC9-F0740FD0F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42168D-F406-43D6-BE82-88301A14C10B}" type="slidenum">
              <a:rPr lang="en-GB" altLang="en-US">
                <a:latin typeface="Calibri" panose="020F0502020204030204" pitchFamily="34" charset="0"/>
              </a:rPr>
              <a:pPr/>
              <a:t>16</a:t>
            </a:fld>
            <a:endParaRPr lang="en-GB" altLang="en-US">
              <a:latin typeface="Calibri" panose="020F0502020204030204" pitchFamily="34" charset="0"/>
            </a:endParaRPr>
          </a:p>
        </p:txBody>
      </p:sp>
    </p:spTree>
    <p:extLst>
      <p:ext uri="{BB962C8B-B14F-4D97-AF65-F5344CB8AC3E}">
        <p14:creationId xmlns:p14="http://schemas.microsoft.com/office/powerpoint/2010/main" val="1711669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cs typeface="Calibri"/>
              </a:rPr>
              <a:t>Picture credit:</a:t>
            </a:r>
            <a:r>
              <a:rPr lang="en-US" i="1" baseline="0" dirty="0">
                <a:cs typeface="Calibri"/>
              </a:rPr>
              <a:t> CAFOD</a:t>
            </a:r>
            <a:endParaRPr lang="en-US" i="1" dirty="0">
              <a:cs typeface="Calibri"/>
            </a:endParaRPr>
          </a:p>
          <a:p>
            <a:endParaRPr lang="en-GB" dirty="0"/>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17</a:t>
            </a:fld>
            <a:endParaRPr lang="en-GB" altLang="en-US"/>
          </a:p>
        </p:txBody>
      </p:sp>
    </p:spTree>
    <p:extLst>
      <p:ext uri="{BB962C8B-B14F-4D97-AF65-F5344CB8AC3E}">
        <p14:creationId xmlns:p14="http://schemas.microsoft.com/office/powerpoint/2010/main" val="3963954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 credit: Louise Norton/CAFOD</a:t>
            </a:r>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18</a:t>
            </a:fld>
            <a:endParaRPr lang="en-GB" altLang="en-US"/>
          </a:p>
        </p:txBody>
      </p:sp>
    </p:spTree>
    <p:extLst>
      <p:ext uri="{BB962C8B-B14F-4D97-AF65-F5344CB8AC3E}">
        <p14:creationId xmlns:p14="http://schemas.microsoft.com/office/powerpoint/2010/main" val="1626061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xmlns="" id="{0BC049C7-F55E-4045-A7D9-621951187C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xmlns="" id="{81D23D24-5B10-4CCD-84B5-4DCAD1B608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 credit: Louise Norton/CAFOD</a:t>
            </a:r>
          </a:p>
          <a:p>
            <a:endParaRPr lang="en-GB" altLang="en-US"/>
          </a:p>
        </p:txBody>
      </p:sp>
      <p:sp>
        <p:nvSpPr>
          <p:cNvPr id="78852" name="Slide Number Placeholder 3">
            <a:extLst>
              <a:ext uri="{FF2B5EF4-FFF2-40B4-BE49-F238E27FC236}">
                <a16:creationId xmlns:a16="http://schemas.microsoft.com/office/drawing/2014/main" xmlns="" id="{4C770A25-657F-4A45-A918-60A9108F56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662FAF-963E-42F8-8FB8-898AEF1D2740}" type="slidenum">
              <a:rPr lang="en-GB" altLang="en-US">
                <a:latin typeface="Calibri" panose="020F0502020204030204" pitchFamily="34" charset="0"/>
              </a:rPr>
              <a:pPr/>
              <a:t>19</a:t>
            </a:fld>
            <a:endParaRPr lang="en-GB" altLang="en-US">
              <a:latin typeface="Calibri" panose="020F0502020204030204" pitchFamily="34" charset="0"/>
            </a:endParaRPr>
          </a:p>
        </p:txBody>
      </p:sp>
    </p:spTree>
    <p:extLst>
      <p:ext uri="{BB962C8B-B14F-4D97-AF65-F5344CB8AC3E}">
        <p14:creationId xmlns:p14="http://schemas.microsoft.com/office/powerpoint/2010/main" val="1984729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3C6A1DC6-E16F-43D0-9CED-D969C46D3F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xmlns="" id="{4EAA6C6C-3860-44A9-82BD-939D3888C8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smtClean="0"/>
              <a:t>Picture credit: ERIC</a:t>
            </a:r>
            <a:endParaRPr lang="en-GB" altLang="en-US" i="1" dirty="0"/>
          </a:p>
        </p:txBody>
      </p:sp>
      <p:sp>
        <p:nvSpPr>
          <p:cNvPr id="79876" name="Slide Number Placeholder 3">
            <a:extLst>
              <a:ext uri="{FF2B5EF4-FFF2-40B4-BE49-F238E27FC236}">
                <a16:creationId xmlns:a16="http://schemas.microsoft.com/office/drawing/2014/main" xmlns="" id="{35340AE1-0743-4330-B53E-90C4BC705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7FB5EC-95AD-4C50-97E1-B5F7E5138137}" type="slidenum">
              <a:rPr lang="en-GB" altLang="en-US">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282160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xmlns="" id="{E393E1D8-A94E-44A0-A4DF-44F17A864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xmlns="" id="{0469AECE-4727-4FCA-8BC6-74F07B4901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Jessie Keable-Elliott/CAFOD</a:t>
            </a:r>
          </a:p>
        </p:txBody>
      </p:sp>
      <p:sp>
        <p:nvSpPr>
          <p:cNvPr id="66564" name="Slide Number Placeholder 3">
            <a:extLst>
              <a:ext uri="{FF2B5EF4-FFF2-40B4-BE49-F238E27FC236}">
                <a16:creationId xmlns:a16="http://schemas.microsoft.com/office/drawing/2014/main" xmlns="" id="{03611688-B5CE-4294-8D0A-409BA8D71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476430-1078-4217-ACF9-88AB432BAC50}" type="slidenum">
              <a:rPr lang="en-GB" altLang="en-US">
                <a:latin typeface="Calibri" panose="020F0502020204030204" pitchFamily="34" charset="0"/>
              </a:rPr>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3276764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xmlns="" id="{11A08F74-BA82-4DD2-830A-4702576B7F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xmlns="" id="{E1207DFD-5B5C-4048-8FB6-7DE6A6F8A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smtClean="0"/>
              <a:t>Picture credit: ERIC</a:t>
            </a:r>
            <a:endParaRPr lang="en-GB" altLang="en-US" i="1" dirty="0"/>
          </a:p>
        </p:txBody>
      </p:sp>
      <p:sp>
        <p:nvSpPr>
          <p:cNvPr id="80900" name="Slide Number Placeholder 3">
            <a:extLst>
              <a:ext uri="{FF2B5EF4-FFF2-40B4-BE49-F238E27FC236}">
                <a16:creationId xmlns:a16="http://schemas.microsoft.com/office/drawing/2014/main" xmlns="" id="{AA46ECD5-C8C0-4FA4-9993-5B6C5A9A74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139507-3694-49C3-8043-17EFFF395C2B}" type="slidenum">
              <a:rPr lang="en-GB" altLang="en-US">
                <a:latin typeface="Calibri" panose="020F0502020204030204" pitchFamily="34" charset="0"/>
              </a:rPr>
              <a:pPr/>
              <a:t>21</a:t>
            </a:fld>
            <a:endParaRPr lang="en-GB" altLang="en-US">
              <a:latin typeface="Calibri" panose="020F0502020204030204" pitchFamily="34" charset="0"/>
            </a:endParaRPr>
          </a:p>
        </p:txBody>
      </p:sp>
    </p:spTree>
    <p:extLst>
      <p:ext uri="{BB962C8B-B14F-4D97-AF65-F5344CB8AC3E}">
        <p14:creationId xmlns:p14="http://schemas.microsoft.com/office/powerpoint/2010/main" val="2437229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xmlns="" id="{62DEB29D-05AD-46B3-8C41-169F7CB05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xmlns="" id="{D600D8E9-BB25-4856-8415-0919043C0A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Calibri"/>
            </a:endParaRPr>
          </a:p>
        </p:txBody>
      </p:sp>
      <p:sp>
        <p:nvSpPr>
          <p:cNvPr id="81924" name="Slide Number Placeholder 3">
            <a:extLst>
              <a:ext uri="{FF2B5EF4-FFF2-40B4-BE49-F238E27FC236}">
                <a16:creationId xmlns:a16="http://schemas.microsoft.com/office/drawing/2014/main" xmlns="" id="{FA5A7E95-E1CF-4FDD-82BF-E9C9A81DEB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88D1F7-0E5C-4778-9E8C-07F3CCD7D13B}" type="slidenum">
              <a:rPr lang="en-GB" altLang="en-US">
                <a:latin typeface="Calibri" panose="020F0502020204030204" pitchFamily="34" charset="0"/>
              </a:rPr>
              <a:pPr/>
              <a:t>22</a:t>
            </a:fld>
            <a:endParaRPr lang="en-GB" altLang="en-US">
              <a:latin typeface="Calibri" panose="020F0502020204030204" pitchFamily="34" charset="0"/>
            </a:endParaRPr>
          </a:p>
        </p:txBody>
      </p:sp>
    </p:spTree>
    <p:extLst>
      <p:ext uri="{BB962C8B-B14F-4D97-AF65-F5344CB8AC3E}">
        <p14:creationId xmlns:p14="http://schemas.microsoft.com/office/powerpoint/2010/main" val="255420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xmlns="" id="{09E94EC4-6182-42A5-982B-5D59BB701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xmlns="" id="{156E7A43-71AA-4A9D-80B4-7D692F0A76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2948" name="Slide Number Placeholder 3">
            <a:extLst>
              <a:ext uri="{FF2B5EF4-FFF2-40B4-BE49-F238E27FC236}">
                <a16:creationId xmlns:a16="http://schemas.microsoft.com/office/drawing/2014/main" xmlns="" id="{AC8A9B99-E693-476D-BEF6-28BDB4A30A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99555A-3827-49FB-BE19-8C0F1C355757}" type="slidenum">
              <a:rPr lang="en-GB" altLang="en-US">
                <a:latin typeface="Calibri" panose="020F0502020204030204" pitchFamily="34" charset="0"/>
              </a:rPr>
              <a:pPr/>
              <a:t>23</a:t>
            </a:fld>
            <a:endParaRPr lang="en-GB" altLang="en-US">
              <a:latin typeface="Calibri" panose="020F0502020204030204" pitchFamily="34" charset="0"/>
            </a:endParaRPr>
          </a:p>
        </p:txBody>
      </p:sp>
    </p:spTree>
    <p:extLst>
      <p:ext uri="{BB962C8B-B14F-4D97-AF65-F5344CB8AC3E}">
        <p14:creationId xmlns:p14="http://schemas.microsoft.com/office/powerpoint/2010/main" val="2010295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solidFill>
                  <a:schemeClr val="tx1"/>
                </a:solidFill>
              </a:rPr>
              <a:t>Picture credit: </a:t>
            </a:r>
            <a:r>
              <a:rPr lang="en-GB" i="1"/>
              <a:t>Handmaid Sisters of the Holy Child Jesus</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24</a:t>
            </a:fld>
            <a:endParaRPr lang="en-GB" altLang="en-US"/>
          </a:p>
        </p:txBody>
      </p:sp>
    </p:spTree>
    <p:extLst>
      <p:ext uri="{BB962C8B-B14F-4D97-AF65-F5344CB8AC3E}">
        <p14:creationId xmlns:p14="http://schemas.microsoft.com/office/powerpoint/2010/main" val="2124666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solidFill>
                  <a:schemeClr val="tx1"/>
                </a:solidFill>
              </a:rPr>
              <a:t>Picture credit: </a:t>
            </a:r>
            <a:r>
              <a:rPr lang="en-GB" i="1"/>
              <a:t>Handmaid Sisters of the Holy Child Jesus</a:t>
            </a:r>
          </a:p>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25</a:t>
            </a:fld>
            <a:endParaRPr lang="en-GB" altLang="en-US"/>
          </a:p>
        </p:txBody>
      </p:sp>
    </p:spTree>
    <p:extLst>
      <p:ext uri="{BB962C8B-B14F-4D97-AF65-F5344CB8AC3E}">
        <p14:creationId xmlns:p14="http://schemas.microsoft.com/office/powerpoint/2010/main" val="3202222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cs typeface="Calibri"/>
              </a:rPr>
              <a:t>Picture</a:t>
            </a:r>
            <a:r>
              <a:rPr lang="en-GB" i="1" baseline="0">
                <a:cs typeface="Calibri"/>
              </a:rPr>
              <a:t> credit: Julia Corcoran/CAFOD</a:t>
            </a:r>
            <a:endParaRPr lang="en-GB" i="1">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26</a:t>
            </a:fld>
            <a:endParaRPr lang="en-GB" altLang="en-US"/>
          </a:p>
        </p:txBody>
      </p:sp>
    </p:spTree>
    <p:extLst>
      <p:ext uri="{BB962C8B-B14F-4D97-AF65-F5344CB8AC3E}">
        <p14:creationId xmlns:p14="http://schemas.microsoft.com/office/powerpoint/2010/main" val="127835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xmlns="" id="{687A539D-424B-4D54-980F-5F382320F2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xmlns="" id="{6ACB4FF8-130C-4E7E-87CC-0A37DB0672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Julia Corcoran/CAFOD</a:t>
            </a:r>
          </a:p>
          <a:p>
            <a:endParaRPr lang="en-GB" altLang="en-US"/>
          </a:p>
        </p:txBody>
      </p:sp>
      <p:sp>
        <p:nvSpPr>
          <p:cNvPr id="83972" name="Slide Number Placeholder 3">
            <a:extLst>
              <a:ext uri="{FF2B5EF4-FFF2-40B4-BE49-F238E27FC236}">
                <a16:creationId xmlns:a16="http://schemas.microsoft.com/office/drawing/2014/main" xmlns="" id="{8A3143F6-8036-43C1-BA89-9634F0929F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84700A-B4A8-404D-B07D-D440623239FA}" type="slidenum">
              <a:rPr lang="en-GB" altLang="en-US">
                <a:latin typeface="Calibri" panose="020F0502020204030204" pitchFamily="34" charset="0"/>
              </a:rPr>
              <a:pPr/>
              <a:t>27</a:t>
            </a:fld>
            <a:endParaRPr lang="en-GB" altLang="en-US">
              <a:latin typeface="Calibri" panose="020F0502020204030204" pitchFamily="34" charset="0"/>
            </a:endParaRPr>
          </a:p>
        </p:txBody>
      </p:sp>
    </p:spTree>
    <p:extLst>
      <p:ext uri="{BB962C8B-B14F-4D97-AF65-F5344CB8AC3E}">
        <p14:creationId xmlns:p14="http://schemas.microsoft.com/office/powerpoint/2010/main" val="3001316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xmlns="" id="{CEF41743-86E6-4F78-86BC-787875AE6F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xmlns="" id="{4EAE04F9-F477-40C1-B17E-7DFDFF12D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4996" name="Slide Number Placeholder 3">
            <a:extLst>
              <a:ext uri="{FF2B5EF4-FFF2-40B4-BE49-F238E27FC236}">
                <a16:creationId xmlns:a16="http://schemas.microsoft.com/office/drawing/2014/main" xmlns="" id="{E54241C4-F0EB-47EA-AE37-3EBAD74A70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008379-26E1-4628-88FE-94D3BF1CE2FD}" type="slidenum">
              <a:rPr lang="en-GB" altLang="en-US">
                <a:latin typeface="Calibri" panose="020F0502020204030204" pitchFamily="34" charset="0"/>
              </a:rPr>
              <a:pPr/>
              <a:t>28</a:t>
            </a:fld>
            <a:endParaRPr lang="en-GB" altLang="en-US">
              <a:latin typeface="Calibri" panose="020F0502020204030204" pitchFamily="34" charset="0"/>
            </a:endParaRPr>
          </a:p>
        </p:txBody>
      </p:sp>
    </p:spTree>
    <p:extLst>
      <p:ext uri="{BB962C8B-B14F-4D97-AF65-F5344CB8AC3E}">
        <p14:creationId xmlns:p14="http://schemas.microsoft.com/office/powerpoint/2010/main" val="664425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59148876-2853-48EC-94D9-9BC96E4B7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xmlns="" id="{55C59DE4-3345-4DFD-BF05-9B990FD98C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6020" name="Slide Number Placeholder 3">
            <a:extLst>
              <a:ext uri="{FF2B5EF4-FFF2-40B4-BE49-F238E27FC236}">
                <a16:creationId xmlns:a16="http://schemas.microsoft.com/office/drawing/2014/main" xmlns="" id="{7767208D-3F00-412D-BF04-D46F7F095A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908E6F-9F7D-427D-9EB7-B2317A137CF7}" type="slidenum">
              <a:rPr lang="en-GB" altLang="en-US">
                <a:latin typeface="Calibri" panose="020F0502020204030204" pitchFamily="34" charset="0"/>
              </a:rPr>
              <a:pPr/>
              <a:t>29</a:t>
            </a:fld>
            <a:endParaRPr lang="en-GB" altLang="en-US">
              <a:latin typeface="Calibri" panose="020F0502020204030204" pitchFamily="34" charset="0"/>
            </a:endParaRPr>
          </a:p>
        </p:txBody>
      </p:sp>
    </p:spTree>
    <p:extLst>
      <p:ext uri="{BB962C8B-B14F-4D97-AF65-F5344CB8AC3E}">
        <p14:creationId xmlns:p14="http://schemas.microsoft.com/office/powerpoint/2010/main" val="592602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xmlns="" id="{0BE9D5C2-9FA9-4215-9446-14E5A6BBEE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xmlns="" id="{18F571F2-B2E0-410C-BB06-1E5AEDABF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Picture credit: Matts Olsson</a:t>
            </a:r>
          </a:p>
        </p:txBody>
      </p:sp>
      <p:sp>
        <p:nvSpPr>
          <p:cNvPr id="87044" name="Slide Number Placeholder 3">
            <a:extLst>
              <a:ext uri="{FF2B5EF4-FFF2-40B4-BE49-F238E27FC236}">
                <a16:creationId xmlns:a16="http://schemas.microsoft.com/office/drawing/2014/main" xmlns="" id="{00AA3D99-0A5B-40D5-8D55-817C09E78C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5B419A-9149-4F3E-9779-CB3B65967FAB}" type="slidenum">
              <a:rPr lang="en-GB" altLang="en-US">
                <a:latin typeface="Calibri" panose="020F0502020204030204" pitchFamily="34" charset="0"/>
              </a:rPr>
              <a:pPr/>
              <a:t>30</a:t>
            </a:fld>
            <a:endParaRPr lang="en-GB" altLang="en-US">
              <a:latin typeface="Calibri" panose="020F0502020204030204" pitchFamily="34" charset="0"/>
            </a:endParaRPr>
          </a:p>
        </p:txBody>
      </p:sp>
    </p:spTree>
    <p:extLst>
      <p:ext uri="{BB962C8B-B14F-4D97-AF65-F5344CB8AC3E}">
        <p14:creationId xmlns:p14="http://schemas.microsoft.com/office/powerpoint/2010/main" val="146921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xmlns="" id="{199810D1-0ECE-49A2-B3A0-81AC1613F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xmlns="" id="{310140EE-8BDB-4F83-AA91-42EA1BF1E2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a:t>Picture credit: Jessie Keable-Elliott/CAFOD</a:t>
            </a:r>
          </a:p>
          <a:p>
            <a:endParaRPr lang="en-GB" altLang="en-US"/>
          </a:p>
        </p:txBody>
      </p:sp>
      <p:sp>
        <p:nvSpPr>
          <p:cNvPr id="67588" name="Slide Number Placeholder 3">
            <a:extLst>
              <a:ext uri="{FF2B5EF4-FFF2-40B4-BE49-F238E27FC236}">
                <a16:creationId xmlns:a16="http://schemas.microsoft.com/office/drawing/2014/main" xmlns="" id="{53E17FC3-5A84-4B7F-AC3E-9BF5794EE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642229-ECA4-4DE3-99AA-BA393C97377D}" type="slidenum">
              <a:rPr lang="en-GB" altLang="en-US">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191207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xmlns="" id="{0F5EA13A-BD3E-478D-B2C0-BDC02A5700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xmlns="" id="{627BD622-0229-4A51-A17D-288D562E9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i="1" dirty="0"/>
              <a:t>Picture credit: Matts Olsson</a:t>
            </a:r>
          </a:p>
          <a:p>
            <a:endParaRPr lang="en-GB" altLang="en-US" dirty="0"/>
          </a:p>
        </p:txBody>
      </p:sp>
      <p:sp>
        <p:nvSpPr>
          <p:cNvPr id="88068" name="Slide Number Placeholder 3">
            <a:extLst>
              <a:ext uri="{FF2B5EF4-FFF2-40B4-BE49-F238E27FC236}">
                <a16:creationId xmlns:a16="http://schemas.microsoft.com/office/drawing/2014/main" xmlns="" id="{EBF7F2F2-4E13-4498-AD26-5D8C6AB690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8275E1-E48E-44AB-B129-1367055D0D25}" type="slidenum">
              <a:rPr lang="en-GB" altLang="en-US">
                <a:latin typeface="Calibri" panose="020F0502020204030204" pitchFamily="34" charset="0"/>
              </a:rPr>
              <a:pPr/>
              <a:t>31</a:t>
            </a:fld>
            <a:endParaRPr lang="en-GB" altLang="en-US">
              <a:latin typeface="Calibri" panose="020F0502020204030204" pitchFamily="34" charset="0"/>
            </a:endParaRPr>
          </a:p>
        </p:txBody>
      </p:sp>
    </p:spTree>
    <p:extLst>
      <p:ext uri="{BB962C8B-B14F-4D97-AF65-F5344CB8AC3E}">
        <p14:creationId xmlns:p14="http://schemas.microsoft.com/office/powerpoint/2010/main" val="2950211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Picture</a:t>
            </a:r>
            <a:r>
              <a:rPr lang="en-GB" i="1" baseline="0"/>
              <a:t> </a:t>
            </a:r>
            <a:r>
              <a:rPr lang="en-GB" i="1"/>
              <a:t>credit: Ismail Ferdous for Catholic Relief Services</a:t>
            </a:r>
          </a:p>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32</a:t>
            </a:fld>
            <a:endParaRPr lang="en-GB" altLang="en-US"/>
          </a:p>
        </p:txBody>
      </p:sp>
    </p:spTree>
    <p:extLst>
      <p:ext uri="{BB962C8B-B14F-4D97-AF65-F5344CB8AC3E}">
        <p14:creationId xmlns:p14="http://schemas.microsoft.com/office/powerpoint/2010/main" val="3818654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a:t>Picture</a:t>
            </a:r>
            <a:r>
              <a:rPr lang="en-GB" i="1" baseline="0"/>
              <a:t> </a:t>
            </a:r>
            <a:r>
              <a:rPr lang="en-GB" i="1"/>
              <a:t>credit: Ismail </a:t>
            </a:r>
            <a:r>
              <a:rPr lang="en-GB" i="1" err="1"/>
              <a:t>Ferdous</a:t>
            </a:r>
            <a:r>
              <a:rPr lang="en-GB" i="1"/>
              <a:t> for Catholic Relief Services</a:t>
            </a:r>
          </a:p>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33</a:t>
            </a:fld>
            <a:endParaRPr lang="en-GB" altLang="en-US"/>
          </a:p>
        </p:txBody>
      </p:sp>
    </p:spTree>
    <p:extLst>
      <p:ext uri="{BB962C8B-B14F-4D97-AF65-F5344CB8AC3E}">
        <p14:creationId xmlns:p14="http://schemas.microsoft.com/office/powerpoint/2010/main" val="3102621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xmlns="" id="{79317F00-25A4-41D9-95F0-4B3A3313EA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xmlns="" id="{4CBD34F6-57A0-49F0-82AC-8398A61674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a:t>Picture credit: Thom Flint/CAFOD</a:t>
            </a:r>
          </a:p>
        </p:txBody>
      </p:sp>
      <p:sp>
        <p:nvSpPr>
          <p:cNvPr id="89092" name="Slide Number Placeholder 3">
            <a:extLst>
              <a:ext uri="{FF2B5EF4-FFF2-40B4-BE49-F238E27FC236}">
                <a16:creationId xmlns:a16="http://schemas.microsoft.com/office/drawing/2014/main" xmlns="" id="{4CE3E6FB-985E-48EA-A668-EAC2ED43A6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BCE768-DB55-44A6-9737-280685158716}" type="slidenum">
              <a:rPr lang="en-GB" altLang="en-US">
                <a:latin typeface="Calibri" panose="020F0502020204030204" pitchFamily="34" charset="0"/>
              </a:rPr>
              <a:pPr/>
              <a:t>34</a:t>
            </a:fld>
            <a:endParaRPr lang="en-GB" altLang="en-US">
              <a:latin typeface="Calibri" panose="020F0502020204030204" pitchFamily="34" charset="0"/>
            </a:endParaRPr>
          </a:p>
        </p:txBody>
      </p:sp>
    </p:spTree>
    <p:extLst>
      <p:ext uri="{BB962C8B-B14F-4D97-AF65-F5344CB8AC3E}">
        <p14:creationId xmlns:p14="http://schemas.microsoft.com/office/powerpoint/2010/main" val="2047470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i="1" dirty="0"/>
              <a:t>Picture credit: Thom Flint/CAFOD</a:t>
            </a:r>
          </a:p>
          <a:p>
            <a:endParaRPr lang="en-GB" dirty="0"/>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35</a:t>
            </a:fld>
            <a:endParaRPr lang="en-GB" altLang="en-US"/>
          </a:p>
        </p:txBody>
      </p:sp>
    </p:spTree>
    <p:extLst>
      <p:ext uri="{BB962C8B-B14F-4D97-AF65-F5344CB8AC3E}">
        <p14:creationId xmlns:p14="http://schemas.microsoft.com/office/powerpoint/2010/main" val="1456801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36</a:t>
            </a:fld>
            <a:endParaRPr lang="en-GB" altLang="en-US"/>
          </a:p>
        </p:txBody>
      </p:sp>
    </p:spTree>
    <p:extLst>
      <p:ext uri="{BB962C8B-B14F-4D97-AF65-F5344CB8AC3E}">
        <p14:creationId xmlns:p14="http://schemas.microsoft.com/office/powerpoint/2010/main" val="364088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xmlns="" id="{6F875A19-CAA1-420C-8BCC-FDA272F06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xmlns="" id="{645FB1ED-014B-4FE6-9487-B0C92EB96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a:p>
            <a:endParaRPr lang="en-GB" altLang="en-US"/>
          </a:p>
        </p:txBody>
      </p:sp>
      <p:sp>
        <p:nvSpPr>
          <p:cNvPr id="90116" name="Slide Number Placeholder 3">
            <a:extLst>
              <a:ext uri="{FF2B5EF4-FFF2-40B4-BE49-F238E27FC236}">
                <a16:creationId xmlns:a16="http://schemas.microsoft.com/office/drawing/2014/main" xmlns="" id="{585766CC-C527-4F79-90E1-B1F3DEB81E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1257B8-D97B-495E-A0C0-26FBAA222F91}" type="slidenum">
              <a:rPr lang="en-GB" altLang="en-US">
                <a:latin typeface="Calibri" panose="020F0502020204030204" pitchFamily="34" charset="0"/>
              </a:rPr>
              <a:pPr/>
              <a:t>37</a:t>
            </a:fld>
            <a:endParaRPr lang="en-GB" altLang="en-US">
              <a:latin typeface="Calibri" panose="020F0502020204030204" pitchFamily="34" charset="0"/>
            </a:endParaRPr>
          </a:p>
        </p:txBody>
      </p:sp>
    </p:spTree>
    <p:extLst>
      <p:ext uri="{BB962C8B-B14F-4D97-AF65-F5344CB8AC3E}">
        <p14:creationId xmlns:p14="http://schemas.microsoft.com/office/powerpoint/2010/main" val="557621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xmlns="" id="{E84D5F58-EE37-4FC2-A324-269688813F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xmlns="" id="{420B696C-4754-448D-B561-612EDA996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cs typeface="Calibri"/>
              </a:rPr>
              <a:t>Picture credit:</a:t>
            </a:r>
            <a:r>
              <a:rPr lang="en-US" i="1" baseline="0" dirty="0">
                <a:cs typeface="Calibri"/>
              </a:rPr>
              <a:t> Caritas Lebanon</a:t>
            </a:r>
            <a:endParaRPr lang="en-US" i="1" dirty="0">
              <a:cs typeface="Calibri"/>
            </a:endParaRPr>
          </a:p>
          <a:p>
            <a:endParaRPr lang="en-US" dirty="0">
              <a:effectLst/>
            </a:endParaRPr>
          </a:p>
          <a:p>
            <a:endParaRPr lang="en-US" dirty="0">
              <a:effectLst/>
            </a:endParaRPr>
          </a:p>
        </p:txBody>
      </p:sp>
      <p:sp>
        <p:nvSpPr>
          <p:cNvPr id="91140" name="Slide Number Placeholder 3">
            <a:extLst>
              <a:ext uri="{FF2B5EF4-FFF2-40B4-BE49-F238E27FC236}">
                <a16:creationId xmlns:a16="http://schemas.microsoft.com/office/drawing/2014/main" xmlns="" id="{994EF791-8F6F-4CC6-B482-A2F3E68A1A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AFFCF5-F0B5-43E8-BA94-501234C491CB}" type="slidenum">
              <a:rPr lang="en-GB" altLang="en-US">
                <a:latin typeface="Calibri" panose="020F0502020204030204" pitchFamily="34" charset="0"/>
              </a:rPr>
              <a:pPr/>
              <a:t>38</a:t>
            </a:fld>
            <a:endParaRPr lang="en-GB" altLang="en-US">
              <a:latin typeface="Calibri" panose="020F0502020204030204" pitchFamily="34" charset="0"/>
            </a:endParaRPr>
          </a:p>
        </p:txBody>
      </p:sp>
    </p:spTree>
    <p:extLst>
      <p:ext uri="{BB962C8B-B14F-4D97-AF65-F5344CB8AC3E}">
        <p14:creationId xmlns:p14="http://schemas.microsoft.com/office/powerpoint/2010/main" val="2960436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xmlns="" id="{A37741E8-8936-4501-9908-DC94CE827A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xmlns="" id="{1ABBECB9-FC5D-4A63-8B4E-6FAF6FFA4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cs typeface="Calibri"/>
              </a:rPr>
              <a:t>Picture credit:</a:t>
            </a:r>
            <a:r>
              <a:rPr lang="en-US" i="1" baseline="0" dirty="0">
                <a:cs typeface="Calibri"/>
              </a:rPr>
              <a:t> Caritas Lebanon</a:t>
            </a:r>
            <a:endParaRPr lang="en-US" i="1" dirty="0">
              <a:cs typeface="Calibri"/>
            </a:endParaRPr>
          </a:p>
          <a:p>
            <a:endParaRPr lang="en-GB" altLang="en-US" dirty="0"/>
          </a:p>
        </p:txBody>
      </p:sp>
      <p:sp>
        <p:nvSpPr>
          <p:cNvPr id="92164" name="Slide Number Placeholder 3">
            <a:extLst>
              <a:ext uri="{FF2B5EF4-FFF2-40B4-BE49-F238E27FC236}">
                <a16:creationId xmlns:a16="http://schemas.microsoft.com/office/drawing/2014/main" xmlns="" id="{8CC5C3C7-D328-45E4-975E-99D790E337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3FDBE0-DCFB-4C4A-9283-3943C5B21622}" type="slidenum">
              <a:rPr lang="en-GB" altLang="en-US">
                <a:latin typeface="Calibri" panose="020F0502020204030204" pitchFamily="34" charset="0"/>
              </a:rPr>
              <a:pPr/>
              <a:t>39</a:t>
            </a:fld>
            <a:endParaRPr lang="en-GB" altLang="en-US">
              <a:latin typeface="Calibri" panose="020F0502020204030204" pitchFamily="34" charset="0"/>
            </a:endParaRPr>
          </a:p>
        </p:txBody>
      </p:sp>
    </p:spTree>
    <p:extLst>
      <p:ext uri="{BB962C8B-B14F-4D97-AF65-F5344CB8AC3E}">
        <p14:creationId xmlns:p14="http://schemas.microsoft.com/office/powerpoint/2010/main" val="3631092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r>
              <a:rPr lang="en-US" i="1" dirty="0">
                <a:cs typeface="Calibri"/>
              </a:rPr>
              <a:t>Picture credit: Pavel </a:t>
            </a:r>
            <a:r>
              <a:rPr lang="en-US" i="1" dirty="0" err="1">
                <a:cs typeface="Calibri"/>
              </a:rPr>
              <a:t>Martiarena</a:t>
            </a:r>
            <a:r>
              <a:rPr lang="en-US" i="1" dirty="0">
                <a:cs typeface="Calibri"/>
              </a:rPr>
              <a:t> </a:t>
            </a:r>
            <a:r>
              <a:rPr lang="en-US" i="1" dirty="0" err="1">
                <a:cs typeface="Calibri"/>
              </a:rPr>
              <a:t>Huamán</a:t>
            </a:r>
            <a:endParaRPr lang="en-US" i="1" dirty="0">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40</a:t>
            </a:fld>
            <a:endParaRPr lang="en-GB" altLang="en-US"/>
          </a:p>
        </p:txBody>
      </p:sp>
    </p:spTree>
    <p:extLst>
      <p:ext uri="{BB962C8B-B14F-4D97-AF65-F5344CB8AC3E}">
        <p14:creationId xmlns:p14="http://schemas.microsoft.com/office/powerpoint/2010/main" val="258437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Picture credit: Inmanuel </a:t>
            </a:r>
            <a:r>
              <a:rPr lang="en-US" i="1" err="1"/>
              <a:t>Chayan</a:t>
            </a:r>
            <a:r>
              <a:rPr lang="en-US" i="1"/>
              <a:t> Biswas/Caritas Bangladesh</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a:t>
            </a:fld>
            <a:endParaRPr lang="en-GB" altLang="en-US"/>
          </a:p>
        </p:txBody>
      </p:sp>
    </p:spTree>
    <p:extLst>
      <p:ext uri="{BB962C8B-B14F-4D97-AF65-F5344CB8AC3E}">
        <p14:creationId xmlns:p14="http://schemas.microsoft.com/office/powerpoint/2010/main" val="1409162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Pavel </a:t>
            </a:r>
            <a:r>
              <a:rPr lang="en-GB" i="1" dirty="0" err="1"/>
              <a:t>Martiarena</a:t>
            </a:r>
            <a:r>
              <a:rPr lang="en-GB" i="1" dirty="0"/>
              <a:t> </a:t>
            </a:r>
            <a:r>
              <a:rPr lang="en-GB" i="1" dirty="0" err="1"/>
              <a:t>Huamán</a:t>
            </a:r>
            <a:endParaRPr lang="en-GB" i="1" dirty="0"/>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41</a:t>
            </a:fld>
            <a:endParaRPr lang="en-GB" altLang="en-US"/>
          </a:p>
        </p:txBody>
      </p:sp>
    </p:spTree>
    <p:extLst>
      <p:ext uri="{BB962C8B-B14F-4D97-AF65-F5344CB8AC3E}">
        <p14:creationId xmlns:p14="http://schemas.microsoft.com/office/powerpoint/2010/main" val="2371019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xmlns="" id="{4E04E22E-3DFB-4F0D-A9EB-3C607FDEE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xmlns="" id="{1FAE35F3-AA74-4E18-B533-5D9FA9DFA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93188" name="Slide Number Placeholder 3">
            <a:extLst>
              <a:ext uri="{FF2B5EF4-FFF2-40B4-BE49-F238E27FC236}">
                <a16:creationId xmlns:a16="http://schemas.microsoft.com/office/drawing/2014/main" xmlns="" id="{4D3F0C81-B2B6-4488-9437-2D124D1C8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7D5509-47CC-45AE-BC5B-1BD2153F4878}" type="slidenum">
              <a:rPr lang="en-GB" altLang="en-US">
                <a:latin typeface="Calibri" panose="020F0502020204030204" pitchFamily="34" charset="0"/>
              </a:rPr>
              <a:pPr/>
              <a:t>42</a:t>
            </a:fld>
            <a:endParaRPr lang="en-GB" altLang="en-US">
              <a:latin typeface="Calibri" panose="020F0502020204030204" pitchFamily="34" charset="0"/>
            </a:endParaRPr>
          </a:p>
        </p:txBody>
      </p:sp>
    </p:spTree>
    <p:extLst>
      <p:ext uri="{BB962C8B-B14F-4D97-AF65-F5344CB8AC3E}">
        <p14:creationId xmlns:p14="http://schemas.microsoft.com/office/powerpoint/2010/main" val="4212111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43</a:t>
            </a:fld>
            <a:endParaRPr lang="en-GB" altLang="en-US"/>
          </a:p>
        </p:txBody>
      </p:sp>
    </p:spTree>
    <p:extLst>
      <p:ext uri="{BB962C8B-B14F-4D97-AF65-F5344CB8AC3E}">
        <p14:creationId xmlns:p14="http://schemas.microsoft.com/office/powerpoint/2010/main" val="1868980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a:t>
            </a:r>
            <a:r>
              <a:rPr lang="en-GB" i="1" baseline="0" dirty="0"/>
              <a:t> cr</a:t>
            </a:r>
            <a:r>
              <a:rPr lang="en-GB" i="1" dirty="0"/>
              <a:t>edit:</a:t>
            </a:r>
            <a:r>
              <a:rPr lang="en-GB" i="1" baseline="0" dirty="0"/>
              <a:t> </a:t>
            </a:r>
            <a:r>
              <a:rPr lang="en-GB" i="1" dirty="0"/>
              <a:t>Mazur/Catholicnews.org.uk</a:t>
            </a:r>
          </a:p>
          <a:p>
            <a:endParaRPr lang="en-GB" dirty="0"/>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44</a:t>
            </a:fld>
            <a:endParaRPr lang="en-GB" altLang="en-US"/>
          </a:p>
        </p:txBody>
      </p:sp>
    </p:spTree>
    <p:extLst>
      <p:ext uri="{BB962C8B-B14F-4D97-AF65-F5344CB8AC3E}">
        <p14:creationId xmlns:p14="http://schemas.microsoft.com/office/powerpoint/2010/main" val="2445180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Picture</a:t>
            </a:r>
            <a:r>
              <a:rPr lang="en-GB" i="1" baseline="0" dirty="0"/>
              <a:t> cr</a:t>
            </a:r>
            <a:r>
              <a:rPr lang="en-GB" i="1" dirty="0"/>
              <a:t>edit:</a:t>
            </a:r>
            <a:r>
              <a:rPr lang="en-GB" i="1" baseline="0" dirty="0"/>
              <a:t> </a:t>
            </a:r>
            <a:r>
              <a:rPr lang="en-GB" i="1" dirty="0"/>
              <a:t>Mazur/Catholicnews.org.uk</a:t>
            </a:r>
          </a:p>
          <a:p>
            <a:endParaRPr lang="en-GB" dirty="0"/>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45</a:t>
            </a:fld>
            <a:endParaRPr lang="en-GB" altLang="en-US"/>
          </a:p>
        </p:txBody>
      </p:sp>
    </p:spTree>
    <p:extLst>
      <p:ext uri="{BB962C8B-B14F-4D97-AF65-F5344CB8AC3E}">
        <p14:creationId xmlns:p14="http://schemas.microsoft.com/office/powerpoint/2010/main" val="1626695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xmlns="" id="{E5A04C46-E6B5-48F1-B859-435A9E723E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xmlns="" id="{0FBF9C40-D115-46CD-8410-87A9EEADC5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Picture credit: Tania Dalton/CAFOD</a:t>
            </a:r>
          </a:p>
          <a:p>
            <a:endParaRPr lang="en-GB" altLang="en-US" dirty="0"/>
          </a:p>
        </p:txBody>
      </p:sp>
      <p:sp>
        <p:nvSpPr>
          <p:cNvPr id="96260" name="Slide Number Placeholder 3">
            <a:extLst>
              <a:ext uri="{FF2B5EF4-FFF2-40B4-BE49-F238E27FC236}">
                <a16:creationId xmlns:a16="http://schemas.microsoft.com/office/drawing/2014/main" xmlns="" id="{CEF4EA21-6158-4CA6-9283-DF2BD9ADDE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B07D4C-FCAF-4B78-A25F-4A6C6A2B41B4}" type="slidenum">
              <a:rPr lang="en-GB" altLang="en-US">
                <a:latin typeface="Calibri" panose="020F0502020204030204" pitchFamily="34" charset="0"/>
              </a:rPr>
              <a:pPr/>
              <a:t>46</a:t>
            </a:fld>
            <a:endParaRPr lang="en-GB" altLang="en-US">
              <a:latin typeface="Calibri" panose="020F0502020204030204" pitchFamily="34" charset="0"/>
            </a:endParaRPr>
          </a:p>
        </p:txBody>
      </p:sp>
    </p:spTree>
    <p:extLst>
      <p:ext uri="{BB962C8B-B14F-4D97-AF65-F5344CB8AC3E}">
        <p14:creationId xmlns:p14="http://schemas.microsoft.com/office/powerpoint/2010/main" val="1650951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Picture credit: Tania Dalton/CAFOD</a:t>
            </a:r>
          </a:p>
          <a:p>
            <a:endParaRPr lang="en-GB" dirty="0"/>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47</a:t>
            </a:fld>
            <a:endParaRPr lang="en-GB" altLang="en-US"/>
          </a:p>
        </p:txBody>
      </p:sp>
    </p:spTree>
    <p:extLst>
      <p:ext uri="{BB962C8B-B14F-4D97-AF65-F5344CB8AC3E}">
        <p14:creationId xmlns:p14="http://schemas.microsoft.com/office/powerpoint/2010/main" val="5509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i="1" dirty="0">
                <a:cs typeface="Calibri"/>
              </a:rPr>
              <a:t>Picture credit:</a:t>
            </a:r>
            <a:r>
              <a:rPr lang="en-US" i="1" baseline="0" dirty="0">
                <a:cs typeface="Calibri"/>
              </a:rPr>
              <a:t> </a:t>
            </a:r>
            <a:r>
              <a:rPr lang="en-US" i="1" baseline="0" dirty="0" smtClean="0">
                <a:cs typeface="Calibri"/>
              </a:rPr>
              <a:t>UN Women</a:t>
            </a:r>
            <a:endParaRPr lang="en-US" i="1" dirty="0">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a:pPr/>
              <a:t>48</a:t>
            </a:fld>
            <a:endParaRPr lang="en-GB" altLang="en-US"/>
          </a:p>
        </p:txBody>
      </p:sp>
    </p:spTree>
    <p:extLst>
      <p:ext uri="{BB962C8B-B14F-4D97-AF65-F5344CB8AC3E}">
        <p14:creationId xmlns:p14="http://schemas.microsoft.com/office/powerpoint/2010/main" val="3477015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cs typeface="Calibri"/>
              </a:rPr>
              <a:t>Picture credit:</a:t>
            </a:r>
            <a:r>
              <a:rPr lang="en-US" i="1" baseline="0" dirty="0">
                <a:cs typeface="Calibri"/>
              </a:rPr>
              <a:t> </a:t>
            </a:r>
            <a:r>
              <a:rPr lang="en-US" i="1" baseline="0" dirty="0" smtClean="0">
                <a:cs typeface="Calibri"/>
              </a:rPr>
              <a:t>UN Women</a:t>
            </a:r>
            <a:endParaRPr lang="en-US" i="1"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49</a:t>
            </a:fld>
            <a:endParaRPr lang="en-GB" altLang="en-US"/>
          </a:p>
        </p:txBody>
      </p:sp>
    </p:spTree>
    <p:extLst>
      <p:ext uri="{BB962C8B-B14F-4D97-AF65-F5344CB8AC3E}">
        <p14:creationId xmlns:p14="http://schemas.microsoft.com/office/powerpoint/2010/main" val="762487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50</a:t>
            </a:fld>
            <a:endParaRPr lang="en-GB" altLang="en-US"/>
          </a:p>
        </p:txBody>
      </p:sp>
    </p:spTree>
    <p:extLst>
      <p:ext uri="{BB962C8B-B14F-4D97-AF65-F5344CB8AC3E}">
        <p14:creationId xmlns:p14="http://schemas.microsoft.com/office/powerpoint/2010/main" val="398160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EFB44CF3-A1DA-41B4-B1E7-4D0C72C44B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xmlns="" id="{B135B5CD-405E-4316-AEC2-9A23B737D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Picture credit: Inmanuel </a:t>
            </a:r>
            <a:r>
              <a:rPr lang="en-US" altLang="en-US" i="1" err="1"/>
              <a:t>Chayan</a:t>
            </a:r>
            <a:r>
              <a:rPr lang="en-US" altLang="en-US" i="1"/>
              <a:t> Biswas/Caritas Bangladesh</a:t>
            </a:r>
            <a:endParaRPr lang="en-GB" altLang="en-US" i="1"/>
          </a:p>
        </p:txBody>
      </p:sp>
      <p:sp>
        <p:nvSpPr>
          <p:cNvPr id="68612" name="Slide Number Placeholder 3">
            <a:extLst>
              <a:ext uri="{FF2B5EF4-FFF2-40B4-BE49-F238E27FC236}">
                <a16:creationId xmlns:a16="http://schemas.microsoft.com/office/drawing/2014/main" xmlns="" id="{8BF7F64F-E290-4933-A37C-B57EC72565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71E35B-4C08-4DF5-AB0C-2586BA87F754}" type="slidenum">
              <a:rPr lang="en-GB" altLang="en-US">
                <a:latin typeface="Calibri" panose="020F0502020204030204" pitchFamily="34" charset="0"/>
              </a:rPr>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2799845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51</a:t>
            </a:fld>
            <a:endParaRPr lang="en-GB" altLang="en-US"/>
          </a:p>
        </p:txBody>
      </p:sp>
    </p:spTree>
    <p:extLst>
      <p:ext uri="{BB962C8B-B14F-4D97-AF65-F5344CB8AC3E}">
        <p14:creationId xmlns:p14="http://schemas.microsoft.com/office/powerpoint/2010/main" val="2014813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a:t>
            </a:r>
            <a:r>
              <a:rPr lang="en-GB" i="1" dirty="0" err="1"/>
              <a:t>Inmanuel</a:t>
            </a:r>
            <a:r>
              <a:rPr lang="en-GB" i="1" dirty="0"/>
              <a:t> </a:t>
            </a:r>
            <a:r>
              <a:rPr lang="en-GB" i="1" dirty="0" err="1"/>
              <a:t>Chayan</a:t>
            </a:r>
            <a:r>
              <a:rPr lang="en-GB" i="1" dirty="0"/>
              <a:t> Biswas/Caritas Bangladesh</a:t>
            </a:r>
          </a:p>
          <a:p>
            <a:r>
              <a:rPr lang="en-GB" i="1" dirty="0"/>
              <a:t>Statistic: https://www.unhcr.org/uk/figures-at-a-glance.html</a:t>
            </a:r>
          </a:p>
          <a:p>
            <a:endParaRPr lang="en-GB" dirty="0"/>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52</a:t>
            </a:fld>
            <a:endParaRPr lang="en-GB" altLang="en-US"/>
          </a:p>
        </p:txBody>
      </p:sp>
    </p:spTree>
    <p:extLst>
      <p:ext uri="{BB962C8B-B14F-4D97-AF65-F5344CB8AC3E}">
        <p14:creationId xmlns:p14="http://schemas.microsoft.com/office/powerpoint/2010/main" val="300265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Picture credit:	</a:t>
            </a:r>
            <a:r>
              <a:rPr lang="en-GB" i="1" dirty="0" err="1"/>
              <a:t>Inmanuel</a:t>
            </a:r>
            <a:r>
              <a:rPr lang="en-GB" i="1" dirty="0"/>
              <a:t> </a:t>
            </a:r>
            <a:r>
              <a:rPr lang="en-GB" i="1" dirty="0" err="1"/>
              <a:t>Chayan</a:t>
            </a:r>
            <a:r>
              <a:rPr lang="en-GB" i="1" dirty="0"/>
              <a:t> Biswas/Caritas Bangladesh</a:t>
            </a:r>
          </a:p>
          <a:p>
            <a:endParaRPr lang="en-GB" i="1" dirty="0"/>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53</a:t>
            </a:fld>
            <a:endParaRPr lang="en-GB" altLang="en-US"/>
          </a:p>
        </p:txBody>
      </p:sp>
    </p:spTree>
    <p:extLst>
      <p:ext uri="{BB962C8B-B14F-4D97-AF65-F5344CB8AC3E}">
        <p14:creationId xmlns:p14="http://schemas.microsoft.com/office/powerpoint/2010/main" val="1246811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a:t>
            </a:r>
            <a:r>
              <a:rPr lang="en-GB" i="1" dirty="0" err="1"/>
              <a:t>Inmanuel</a:t>
            </a:r>
            <a:r>
              <a:rPr lang="en-GB" i="1" dirty="0"/>
              <a:t> </a:t>
            </a:r>
            <a:r>
              <a:rPr lang="en-GB" i="1" dirty="0" err="1"/>
              <a:t>Chayan</a:t>
            </a:r>
            <a:r>
              <a:rPr lang="en-GB" i="1" dirty="0"/>
              <a:t> Biswas/Caritas Bangladesh</a:t>
            </a:r>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54</a:t>
            </a:fld>
            <a:endParaRPr lang="en-GB" altLang="en-US"/>
          </a:p>
        </p:txBody>
      </p:sp>
    </p:spTree>
    <p:extLst>
      <p:ext uri="{BB962C8B-B14F-4D97-AF65-F5344CB8AC3E}">
        <p14:creationId xmlns:p14="http://schemas.microsoft.com/office/powerpoint/2010/main" val="39158156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i="1" dirty="0"/>
              <a:t>Picture credit:	</a:t>
            </a:r>
            <a:r>
              <a:rPr lang="en-GB" i="1" dirty="0" err="1"/>
              <a:t>Inmanuel</a:t>
            </a:r>
            <a:r>
              <a:rPr lang="en-GB" i="1" dirty="0"/>
              <a:t> </a:t>
            </a:r>
            <a:r>
              <a:rPr lang="en-GB" i="1" dirty="0" err="1"/>
              <a:t>Chayan</a:t>
            </a:r>
            <a:r>
              <a:rPr lang="en-GB" i="1" dirty="0"/>
              <a:t> Biswas/Caritas Bangladesh</a:t>
            </a:r>
          </a:p>
          <a:p>
            <a:endParaRPr lang="en-GB" dirty="0"/>
          </a:p>
        </p:txBody>
      </p:sp>
      <p:sp>
        <p:nvSpPr>
          <p:cNvPr id="4" name="Slide Number Placeholder 3"/>
          <p:cNvSpPr>
            <a:spLocks noGrp="1"/>
          </p:cNvSpPr>
          <p:nvPr>
            <p:ph type="sldNum" sz="quarter" idx="5"/>
          </p:nvPr>
        </p:nvSpPr>
        <p:spPr/>
        <p:txBody>
          <a:bodyPr/>
          <a:lstStyle/>
          <a:p>
            <a:fld id="{6036C5B9-4EF0-4924-9B97-3A8C598F9066}" type="slidenum">
              <a:rPr lang="en-GB" altLang="en-US" smtClean="0"/>
              <a:pPr/>
              <a:t>55</a:t>
            </a:fld>
            <a:endParaRPr lang="en-GB" altLang="en-US"/>
          </a:p>
        </p:txBody>
      </p:sp>
    </p:spTree>
    <p:extLst>
      <p:ext uri="{BB962C8B-B14F-4D97-AF65-F5344CB8AC3E}">
        <p14:creationId xmlns:p14="http://schemas.microsoft.com/office/powerpoint/2010/main" val="42795442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370F7FF6-3A4F-41B5-8B46-D41831E17B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xmlns="" id="{DA6C9723-4929-4D90-A96C-9E65B25928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7284" name="Slide Number Placeholder 3">
            <a:extLst>
              <a:ext uri="{FF2B5EF4-FFF2-40B4-BE49-F238E27FC236}">
                <a16:creationId xmlns:a16="http://schemas.microsoft.com/office/drawing/2014/main" xmlns="" id="{6A4E69D2-2AE7-4D98-932F-75D81BB420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BFB45D-A2CF-4287-A86E-7DC31AFCA294}" type="slidenum">
              <a:rPr lang="en-GB" altLang="en-US">
                <a:latin typeface="Calibri" panose="020F0502020204030204" pitchFamily="34" charset="0"/>
              </a:rPr>
              <a:pPr/>
              <a:t>56</a:t>
            </a:fld>
            <a:endParaRPr lang="en-GB" altLang="en-US">
              <a:latin typeface="Calibri" panose="020F0502020204030204" pitchFamily="34" charset="0"/>
            </a:endParaRPr>
          </a:p>
        </p:txBody>
      </p:sp>
    </p:spTree>
    <p:extLst>
      <p:ext uri="{BB962C8B-B14F-4D97-AF65-F5344CB8AC3E}">
        <p14:creationId xmlns:p14="http://schemas.microsoft.com/office/powerpoint/2010/main" val="181121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BD736199-8F26-4E36-9853-015A613539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xmlns="" id="{9B6D8A26-FE16-4A3C-A55B-9EE463D176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cs typeface="Calibri"/>
              </a:rPr>
              <a:t>Picture credit:</a:t>
            </a:r>
            <a:r>
              <a:rPr lang="en-US" i="1" baseline="0" dirty="0">
                <a:cs typeface="Calibri"/>
              </a:rPr>
              <a:t> CAFOD</a:t>
            </a:r>
            <a:endParaRPr lang="en-US" i="1" dirty="0">
              <a:cs typeface="Calibri"/>
            </a:endParaRPr>
          </a:p>
          <a:p>
            <a:endParaRPr lang="en-US" altLang="en-US" dirty="0"/>
          </a:p>
        </p:txBody>
      </p:sp>
      <p:sp>
        <p:nvSpPr>
          <p:cNvPr id="69636" name="Slide Number Placeholder 3">
            <a:extLst>
              <a:ext uri="{FF2B5EF4-FFF2-40B4-BE49-F238E27FC236}">
                <a16:creationId xmlns:a16="http://schemas.microsoft.com/office/drawing/2014/main" xmlns="" id="{108B2233-AD24-4ADA-8063-963FB8298A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58CEEE-0AA3-4B1C-8762-0AE4CA2CC887}" type="slidenum">
              <a:rPr lang="en-GB" altLang="en-US">
                <a:latin typeface="Calibri" panose="020F0502020204030204" pitchFamily="34" charset="0"/>
              </a:rPr>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325059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49CEA160-9CF2-47D2-9BE2-9BBB74A5EC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xmlns="" id="{B18753E4-7D5E-4330-9D0A-B9ED44682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cs typeface="Calibri"/>
              </a:rPr>
              <a:t>Picture credit:</a:t>
            </a:r>
            <a:r>
              <a:rPr lang="en-US" i="1" baseline="0" dirty="0">
                <a:cs typeface="Calibri"/>
              </a:rPr>
              <a:t> CAFOD</a:t>
            </a:r>
            <a:endParaRPr lang="en-US" i="1" dirty="0">
              <a:cs typeface="Calibri"/>
            </a:endParaRPr>
          </a:p>
          <a:p>
            <a:endParaRPr lang="en-GB" altLang="en-US" dirty="0"/>
          </a:p>
        </p:txBody>
      </p:sp>
      <p:sp>
        <p:nvSpPr>
          <p:cNvPr id="70660" name="Slide Number Placeholder 3">
            <a:extLst>
              <a:ext uri="{FF2B5EF4-FFF2-40B4-BE49-F238E27FC236}">
                <a16:creationId xmlns:a16="http://schemas.microsoft.com/office/drawing/2014/main" xmlns="" id="{69C46DA1-96EA-41C9-924C-156C4C0726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E977E3-CF62-4FBD-9A6E-AB1D7FBCC804}" type="slidenum">
              <a:rPr lang="en-GB" altLang="en-US">
                <a:latin typeface="Calibri" panose="020F0502020204030204" pitchFamily="34" charset="0"/>
              </a:rPr>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183172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xmlns="" id="{4E76229D-FB7A-4C64-89A0-D8112D8CA7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xmlns="" id="{9FE4D789-7739-404A-A0C3-BCF97C5D8A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684" name="Slide Number Placeholder 3">
            <a:extLst>
              <a:ext uri="{FF2B5EF4-FFF2-40B4-BE49-F238E27FC236}">
                <a16:creationId xmlns:a16="http://schemas.microsoft.com/office/drawing/2014/main" xmlns="" id="{D2CE2DFE-528F-4B1B-A2EC-DBE85BC7F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0386FA-6B7E-46E2-B1EA-525F5B928178}" type="slidenum">
              <a:rPr lang="en-GB" altLang="en-US">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300324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36C5B9-4EF0-4924-9B97-3A8C598F9066}" type="slidenum">
              <a:rPr lang="en-GB" altLang="en-US" smtClean="0"/>
              <a:pPr/>
              <a:t>9</a:t>
            </a:fld>
            <a:endParaRPr lang="en-GB" altLang="en-US"/>
          </a:p>
        </p:txBody>
      </p:sp>
    </p:spTree>
    <p:extLst>
      <p:ext uri="{BB962C8B-B14F-4D97-AF65-F5344CB8AC3E}">
        <p14:creationId xmlns:p14="http://schemas.microsoft.com/office/powerpoint/2010/main" val="2680888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42" b="14814"/>
          <a:stretch/>
        </p:blipFill>
        <p:spPr>
          <a:xfrm>
            <a:off x="-53340" y="-92765"/>
            <a:ext cx="12245340" cy="6957391"/>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Date Placeholder 3">
            <a:extLst>
              <a:ext uri="{FF2B5EF4-FFF2-40B4-BE49-F238E27FC236}">
                <a16:creationId xmlns:a16="http://schemas.microsoft.com/office/drawing/2014/main" xmlns="" id="{0A2CDE70-808E-4B04-8990-1B81B6E4ADDB}"/>
              </a:ext>
            </a:extLst>
          </p:cNvPr>
          <p:cNvSpPr>
            <a:spLocks noGrp="1"/>
          </p:cNvSpPr>
          <p:nvPr>
            <p:ph type="dt" sz="half" idx="10"/>
          </p:nvPr>
        </p:nvSpPr>
        <p:spPr/>
        <p:txBody>
          <a:bodyPr/>
          <a:lstStyle>
            <a:lvl1pPr>
              <a:defRPr/>
            </a:lvl1pPr>
          </a:lstStyle>
          <a:p>
            <a:pPr>
              <a:defRPr/>
            </a:pPr>
            <a:fld id="{E3C5846E-2FDB-406B-A661-A395A13D0166}" type="datetimeFigureOut">
              <a:rPr lang="en-GB"/>
              <a:pPr>
                <a:defRPr/>
              </a:pPr>
              <a:t>19/10/2020</a:t>
            </a:fld>
            <a:endParaRPr lang="en-GB"/>
          </a:p>
        </p:txBody>
      </p:sp>
      <p:sp>
        <p:nvSpPr>
          <p:cNvPr id="11" name="Footer Placeholder 4">
            <a:extLst>
              <a:ext uri="{FF2B5EF4-FFF2-40B4-BE49-F238E27FC236}">
                <a16:creationId xmlns:a16="http://schemas.microsoft.com/office/drawing/2014/main" xmlns="" id="{E6C863AE-BAA8-417C-B1C2-D984CD253096}"/>
              </a:ext>
            </a:extLst>
          </p:cNvPr>
          <p:cNvSpPr>
            <a:spLocks noGrp="1"/>
          </p:cNvSpPr>
          <p:nvPr>
            <p:ph type="ftr" sz="quarter" idx="11"/>
          </p:nvPr>
        </p:nvSpPr>
        <p:spPr/>
        <p:txBody>
          <a:bodyPr/>
          <a:lstStyle>
            <a:lvl1pPr>
              <a:defRPr/>
            </a:lvl1pPr>
          </a:lstStyle>
          <a:p>
            <a:pPr>
              <a:defRPr/>
            </a:pPr>
            <a:endParaRPr lang="en-GB" dirty="0"/>
          </a:p>
        </p:txBody>
      </p:sp>
      <p:sp>
        <p:nvSpPr>
          <p:cNvPr id="12" name="Slide Number Placeholder 5">
            <a:extLst>
              <a:ext uri="{FF2B5EF4-FFF2-40B4-BE49-F238E27FC236}">
                <a16:creationId xmlns:a16="http://schemas.microsoft.com/office/drawing/2014/main" xmlns="" id="{566516EE-5C04-4D96-86EE-07DE7F5B63EB}"/>
              </a:ext>
            </a:extLst>
          </p:cNvPr>
          <p:cNvSpPr>
            <a:spLocks noGrp="1"/>
          </p:cNvSpPr>
          <p:nvPr>
            <p:ph type="sldNum" sz="quarter" idx="12"/>
          </p:nvPr>
        </p:nvSpPr>
        <p:spPr/>
        <p:txBody>
          <a:bodyPr/>
          <a:lstStyle>
            <a:lvl1pPr>
              <a:defRPr/>
            </a:lvl1pPr>
          </a:lstStyle>
          <a:p>
            <a:fld id="{8E82390B-11CC-43EF-B0E6-E865747523A0}" type="slidenum">
              <a:rPr lang="en-GB" altLang="en-US"/>
              <a:pPr/>
              <a:t>‹#›</a:t>
            </a:fld>
            <a:endParaRPr lang="en-GB" altLang="en-US"/>
          </a:p>
        </p:txBody>
      </p:sp>
    </p:spTree>
    <p:extLst>
      <p:ext uri="{BB962C8B-B14F-4D97-AF65-F5344CB8AC3E}">
        <p14:creationId xmlns:p14="http://schemas.microsoft.com/office/powerpoint/2010/main" val="198914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B2514F7-462D-4560-82FA-8C553FDE3204}"/>
              </a:ext>
            </a:extLst>
          </p:cNvPr>
          <p:cNvSpPr>
            <a:spLocks noGrp="1"/>
          </p:cNvSpPr>
          <p:nvPr>
            <p:ph type="dt" sz="half" idx="10"/>
          </p:nvPr>
        </p:nvSpPr>
        <p:spPr/>
        <p:txBody>
          <a:bodyPr/>
          <a:lstStyle>
            <a:lvl1pPr>
              <a:defRPr/>
            </a:lvl1pPr>
          </a:lstStyle>
          <a:p>
            <a:pPr>
              <a:defRPr/>
            </a:pPr>
            <a:fld id="{48DD0910-E451-4165-B104-A24BD4BFB4D2}" type="datetimeFigureOut">
              <a:rPr lang="en-GB"/>
              <a:pPr>
                <a:defRPr/>
              </a:pPr>
              <a:t>19/10/2020</a:t>
            </a:fld>
            <a:endParaRPr lang="en-GB"/>
          </a:p>
        </p:txBody>
      </p:sp>
      <p:sp>
        <p:nvSpPr>
          <p:cNvPr id="5" name="Footer Placeholder 4">
            <a:extLst>
              <a:ext uri="{FF2B5EF4-FFF2-40B4-BE49-F238E27FC236}">
                <a16:creationId xmlns:a16="http://schemas.microsoft.com/office/drawing/2014/main" xmlns="" id="{13292AAB-05D9-4A8C-AB52-4CC80B7B12A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548BCB5E-83FE-4A06-8A00-3310BB0C3FB1}"/>
              </a:ext>
            </a:extLst>
          </p:cNvPr>
          <p:cNvSpPr>
            <a:spLocks noGrp="1"/>
          </p:cNvSpPr>
          <p:nvPr>
            <p:ph type="sldNum" sz="quarter" idx="12"/>
          </p:nvPr>
        </p:nvSpPr>
        <p:spPr/>
        <p:txBody>
          <a:bodyPr/>
          <a:lstStyle>
            <a:lvl1pPr>
              <a:defRPr/>
            </a:lvl1pPr>
          </a:lstStyle>
          <a:p>
            <a:fld id="{E20EF99C-B911-4574-BEED-6EEA7CEE034D}" type="slidenum">
              <a:rPr lang="en-GB" altLang="en-US"/>
              <a:pPr/>
              <a:t>‹#›</a:t>
            </a:fld>
            <a:endParaRPr lang="en-GB" altLang="en-US"/>
          </a:p>
        </p:txBody>
      </p:sp>
    </p:spTree>
    <p:extLst>
      <p:ext uri="{BB962C8B-B14F-4D97-AF65-F5344CB8AC3E}">
        <p14:creationId xmlns:p14="http://schemas.microsoft.com/office/powerpoint/2010/main" val="291314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7DCA039-7544-4092-9CD6-8BB533883C90}"/>
              </a:ext>
            </a:extLst>
          </p:cNvPr>
          <p:cNvSpPr>
            <a:spLocks noGrp="1"/>
          </p:cNvSpPr>
          <p:nvPr>
            <p:ph type="dt" sz="half" idx="10"/>
          </p:nvPr>
        </p:nvSpPr>
        <p:spPr/>
        <p:txBody>
          <a:bodyPr/>
          <a:lstStyle>
            <a:lvl1pPr>
              <a:defRPr/>
            </a:lvl1pPr>
          </a:lstStyle>
          <a:p>
            <a:pPr>
              <a:defRPr/>
            </a:pPr>
            <a:fld id="{DB613415-519E-42FC-A0A1-29947ED1776A}" type="datetimeFigureOut">
              <a:rPr lang="en-GB"/>
              <a:pPr>
                <a:defRPr/>
              </a:pPr>
              <a:t>19/10/2020</a:t>
            </a:fld>
            <a:endParaRPr lang="en-GB"/>
          </a:p>
        </p:txBody>
      </p:sp>
      <p:sp>
        <p:nvSpPr>
          <p:cNvPr id="5" name="Footer Placeholder 4">
            <a:extLst>
              <a:ext uri="{FF2B5EF4-FFF2-40B4-BE49-F238E27FC236}">
                <a16:creationId xmlns:a16="http://schemas.microsoft.com/office/drawing/2014/main" xmlns="" id="{02AA32C6-3112-438A-B82B-E62CF9CECA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28EF5893-483D-4446-9175-E6939BF1654D}"/>
              </a:ext>
            </a:extLst>
          </p:cNvPr>
          <p:cNvSpPr>
            <a:spLocks noGrp="1"/>
          </p:cNvSpPr>
          <p:nvPr>
            <p:ph type="sldNum" sz="quarter" idx="12"/>
          </p:nvPr>
        </p:nvSpPr>
        <p:spPr/>
        <p:txBody>
          <a:bodyPr/>
          <a:lstStyle>
            <a:lvl1pPr>
              <a:defRPr/>
            </a:lvl1pPr>
          </a:lstStyle>
          <a:p>
            <a:fld id="{F9420C4A-A4F0-44AD-8CBC-2BCF67ECDCAB}" type="slidenum">
              <a:rPr lang="en-GB" altLang="en-US"/>
              <a:pPr/>
              <a:t>‹#›</a:t>
            </a:fld>
            <a:endParaRPr lang="en-GB" altLang="en-US"/>
          </a:p>
        </p:txBody>
      </p:sp>
    </p:spTree>
    <p:extLst>
      <p:ext uri="{BB962C8B-B14F-4D97-AF65-F5344CB8AC3E}">
        <p14:creationId xmlns:p14="http://schemas.microsoft.com/office/powerpoint/2010/main" val="423185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3779445-ABF8-4F8A-8E83-46ED92678EF3}"/>
              </a:ext>
            </a:extLst>
          </p:cNvPr>
          <p:cNvSpPr>
            <a:spLocks noGrp="1"/>
          </p:cNvSpPr>
          <p:nvPr>
            <p:ph type="dt" sz="half" idx="10"/>
          </p:nvPr>
        </p:nvSpPr>
        <p:spPr/>
        <p:txBody>
          <a:bodyPr/>
          <a:lstStyle>
            <a:lvl1pPr>
              <a:defRPr/>
            </a:lvl1pPr>
          </a:lstStyle>
          <a:p>
            <a:pPr>
              <a:defRPr/>
            </a:pPr>
            <a:fld id="{11755AA2-C1A8-4A0B-947E-8BE8C6EC051A}" type="datetimeFigureOut">
              <a:rPr lang="en-GB"/>
              <a:pPr>
                <a:defRPr/>
              </a:pPr>
              <a:t>19/10/2020</a:t>
            </a:fld>
            <a:endParaRPr lang="en-GB"/>
          </a:p>
        </p:txBody>
      </p:sp>
      <p:sp>
        <p:nvSpPr>
          <p:cNvPr id="5" name="Footer Placeholder 4">
            <a:extLst>
              <a:ext uri="{FF2B5EF4-FFF2-40B4-BE49-F238E27FC236}">
                <a16:creationId xmlns:a16="http://schemas.microsoft.com/office/drawing/2014/main" xmlns="" id="{716265D2-422E-4175-8A19-71AA7296EC4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CA9B933A-9CAC-4DBB-9C22-75BDD06ED598}"/>
              </a:ext>
            </a:extLst>
          </p:cNvPr>
          <p:cNvSpPr>
            <a:spLocks noGrp="1"/>
          </p:cNvSpPr>
          <p:nvPr>
            <p:ph type="sldNum" sz="quarter" idx="12"/>
          </p:nvPr>
        </p:nvSpPr>
        <p:spPr/>
        <p:txBody>
          <a:bodyPr/>
          <a:lstStyle>
            <a:lvl1pPr>
              <a:defRPr/>
            </a:lvl1pPr>
          </a:lstStyle>
          <a:p>
            <a:fld id="{5FADB123-AEBC-4B85-89B3-3C6B2894D01D}" type="slidenum">
              <a:rPr lang="en-GB" altLang="en-US"/>
              <a:pPr/>
              <a:t>‹#›</a:t>
            </a:fld>
            <a:endParaRPr lang="en-GB" altLang="en-US"/>
          </a:p>
        </p:txBody>
      </p:sp>
    </p:spTree>
    <p:extLst>
      <p:ext uri="{BB962C8B-B14F-4D97-AF65-F5344CB8AC3E}">
        <p14:creationId xmlns:p14="http://schemas.microsoft.com/office/powerpoint/2010/main" val="127166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8C6A31C-B343-48E5-8D7E-03C079725B4E}"/>
              </a:ext>
            </a:extLst>
          </p:cNvPr>
          <p:cNvSpPr>
            <a:spLocks noGrp="1"/>
          </p:cNvSpPr>
          <p:nvPr>
            <p:ph type="dt" sz="half" idx="10"/>
          </p:nvPr>
        </p:nvSpPr>
        <p:spPr/>
        <p:txBody>
          <a:bodyPr/>
          <a:lstStyle>
            <a:lvl1pPr>
              <a:defRPr/>
            </a:lvl1pPr>
          </a:lstStyle>
          <a:p>
            <a:pPr>
              <a:defRPr/>
            </a:pPr>
            <a:fld id="{51C2CA5C-5107-4446-9995-6863E7FA6075}" type="datetimeFigureOut">
              <a:rPr lang="en-GB"/>
              <a:pPr>
                <a:defRPr/>
              </a:pPr>
              <a:t>19/10/2020</a:t>
            </a:fld>
            <a:endParaRPr lang="en-GB"/>
          </a:p>
        </p:txBody>
      </p:sp>
      <p:sp>
        <p:nvSpPr>
          <p:cNvPr id="5" name="Footer Placeholder 4">
            <a:extLst>
              <a:ext uri="{FF2B5EF4-FFF2-40B4-BE49-F238E27FC236}">
                <a16:creationId xmlns:a16="http://schemas.microsoft.com/office/drawing/2014/main" xmlns="" id="{D2A3686D-A217-44EA-9D83-A7CE74D81CD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121181A7-C0E5-4F25-9B6C-1DA524617CC6}"/>
              </a:ext>
            </a:extLst>
          </p:cNvPr>
          <p:cNvSpPr>
            <a:spLocks noGrp="1"/>
          </p:cNvSpPr>
          <p:nvPr>
            <p:ph type="sldNum" sz="quarter" idx="12"/>
          </p:nvPr>
        </p:nvSpPr>
        <p:spPr/>
        <p:txBody>
          <a:bodyPr/>
          <a:lstStyle>
            <a:lvl1pPr>
              <a:defRPr/>
            </a:lvl1pPr>
          </a:lstStyle>
          <a:p>
            <a:fld id="{A3A474B4-F615-4727-83E1-7325C45C4C1C}" type="slidenum">
              <a:rPr lang="en-GB" altLang="en-US"/>
              <a:pPr/>
              <a:t>‹#›</a:t>
            </a:fld>
            <a:endParaRPr lang="en-GB" altLang="en-US"/>
          </a:p>
        </p:txBody>
      </p:sp>
    </p:spTree>
    <p:extLst>
      <p:ext uri="{BB962C8B-B14F-4D97-AF65-F5344CB8AC3E}">
        <p14:creationId xmlns:p14="http://schemas.microsoft.com/office/powerpoint/2010/main" val="119953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BFDB4BEF-38A5-4E09-B4A0-4EA41C61A6B8}"/>
              </a:ext>
            </a:extLst>
          </p:cNvPr>
          <p:cNvSpPr>
            <a:spLocks noGrp="1"/>
          </p:cNvSpPr>
          <p:nvPr>
            <p:ph type="dt" sz="half" idx="10"/>
          </p:nvPr>
        </p:nvSpPr>
        <p:spPr/>
        <p:txBody>
          <a:bodyPr/>
          <a:lstStyle>
            <a:lvl1pPr>
              <a:defRPr/>
            </a:lvl1pPr>
          </a:lstStyle>
          <a:p>
            <a:pPr>
              <a:defRPr/>
            </a:pPr>
            <a:fld id="{34917865-03BD-44E4-B009-3561DA8B469D}" type="datetimeFigureOut">
              <a:rPr lang="en-GB"/>
              <a:pPr>
                <a:defRPr/>
              </a:pPr>
              <a:t>19/10/2020</a:t>
            </a:fld>
            <a:endParaRPr lang="en-GB"/>
          </a:p>
        </p:txBody>
      </p:sp>
      <p:sp>
        <p:nvSpPr>
          <p:cNvPr id="6" name="Footer Placeholder 4">
            <a:extLst>
              <a:ext uri="{FF2B5EF4-FFF2-40B4-BE49-F238E27FC236}">
                <a16:creationId xmlns:a16="http://schemas.microsoft.com/office/drawing/2014/main" xmlns="" id="{4CB553AC-9E32-4904-BDF2-CE9190B1CAC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3173940D-513F-48D0-857B-41F9EFDD824B}"/>
              </a:ext>
            </a:extLst>
          </p:cNvPr>
          <p:cNvSpPr>
            <a:spLocks noGrp="1"/>
          </p:cNvSpPr>
          <p:nvPr>
            <p:ph type="sldNum" sz="quarter" idx="12"/>
          </p:nvPr>
        </p:nvSpPr>
        <p:spPr/>
        <p:txBody>
          <a:bodyPr/>
          <a:lstStyle>
            <a:lvl1pPr>
              <a:defRPr/>
            </a:lvl1pPr>
          </a:lstStyle>
          <a:p>
            <a:fld id="{8691DFAA-AB2D-4023-AD6A-94D5943B76DB}" type="slidenum">
              <a:rPr lang="en-GB" altLang="en-US"/>
              <a:pPr/>
              <a:t>‹#›</a:t>
            </a:fld>
            <a:endParaRPr lang="en-GB" altLang="en-US"/>
          </a:p>
        </p:txBody>
      </p:sp>
    </p:spTree>
    <p:extLst>
      <p:ext uri="{BB962C8B-B14F-4D97-AF65-F5344CB8AC3E}">
        <p14:creationId xmlns:p14="http://schemas.microsoft.com/office/powerpoint/2010/main" val="384703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6FC5BF4A-837B-42AC-A028-52B028A3C543}"/>
              </a:ext>
            </a:extLst>
          </p:cNvPr>
          <p:cNvSpPr>
            <a:spLocks noGrp="1"/>
          </p:cNvSpPr>
          <p:nvPr>
            <p:ph type="dt" sz="half" idx="10"/>
          </p:nvPr>
        </p:nvSpPr>
        <p:spPr/>
        <p:txBody>
          <a:bodyPr/>
          <a:lstStyle>
            <a:lvl1pPr>
              <a:defRPr/>
            </a:lvl1pPr>
          </a:lstStyle>
          <a:p>
            <a:pPr>
              <a:defRPr/>
            </a:pPr>
            <a:fld id="{5A76A503-3F6A-49F4-B806-EF09DB058019}" type="datetimeFigureOut">
              <a:rPr lang="en-GB"/>
              <a:pPr>
                <a:defRPr/>
              </a:pPr>
              <a:t>19/10/2020</a:t>
            </a:fld>
            <a:endParaRPr lang="en-GB"/>
          </a:p>
        </p:txBody>
      </p:sp>
      <p:sp>
        <p:nvSpPr>
          <p:cNvPr id="8" name="Footer Placeholder 4">
            <a:extLst>
              <a:ext uri="{FF2B5EF4-FFF2-40B4-BE49-F238E27FC236}">
                <a16:creationId xmlns:a16="http://schemas.microsoft.com/office/drawing/2014/main" xmlns="" id="{D652977E-C76A-45A2-AA43-A1766C82D6D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xmlns="" id="{057EA8F0-D1F9-4B14-B81D-AA09E6107378}"/>
              </a:ext>
            </a:extLst>
          </p:cNvPr>
          <p:cNvSpPr>
            <a:spLocks noGrp="1"/>
          </p:cNvSpPr>
          <p:nvPr>
            <p:ph type="sldNum" sz="quarter" idx="12"/>
          </p:nvPr>
        </p:nvSpPr>
        <p:spPr/>
        <p:txBody>
          <a:bodyPr/>
          <a:lstStyle>
            <a:lvl1pPr>
              <a:defRPr/>
            </a:lvl1pPr>
          </a:lstStyle>
          <a:p>
            <a:fld id="{0ECD3375-4F6C-4B63-9368-8E11ECAD6B4B}" type="slidenum">
              <a:rPr lang="en-GB" altLang="en-US"/>
              <a:pPr/>
              <a:t>‹#›</a:t>
            </a:fld>
            <a:endParaRPr lang="en-GB" altLang="en-US"/>
          </a:p>
        </p:txBody>
      </p:sp>
    </p:spTree>
    <p:extLst>
      <p:ext uri="{BB962C8B-B14F-4D97-AF65-F5344CB8AC3E}">
        <p14:creationId xmlns:p14="http://schemas.microsoft.com/office/powerpoint/2010/main" val="170409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C225D4AA-AC4A-4FFD-867A-35D7933E1AEF}"/>
              </a:ext>
            </a:extLst>
          </p:cNvPr>
          <p:cNvSpPr>
            <a:spLocks noGrp="1"/>
          </p:cNvSpPr>
          <p:nvPr>
            <p:ph type="dt" sz="half" idx="10"/>
          </p:nvPr>
        </p:nvSpPr>
        <p:spPr/>
        <p:txBody>
          <a:bodyPr/>
          <a:lstStyle>
            <a:lvl1pPr>
              <a:defRPr/>
            </a:lvl1pPr>
          </a:lstStyle>
          <a:p>
            <a:pPr>
              <a:defRPr/>
            </a:pPr>
            <a:fld id="{928719D4-4DC7-463D-80AD-28E3D53AE25F}" type="datetimeFigureOut">
              <a:rPr lang="en-GB"/>
              <a:pPr>
                <a:defRPr/>
              </a:pPr>
              <a:t>19/10/2020</a:t>
            </a:fld>
            <a:endParaRPr lang="en-GB"/>
          </a:p>
        </p:txBody>
      </p:sp>
      <p:sp>
        <p:nvSpPr>
          <p:cNvPr id="4" name="Footer Placeholder 4">
            <a:extLst>
              <a:ext uri="{FF2B5EF4-FFF2-40B4-BE49-F238E27FC236}">
                <a16:creationId xmlns:a16="http://schemas.microsoft.com/office/drawing/2014/main" xmlns="" id="{CEC127DC-CB43-4646-B41B-DDB7EAA52FB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xmlns="" id="{FC0E66CD-4637-4DDA-8423-6FA2FC809E8B}"/>
              </a:ext>
            </a:extLst>
          </p:cNvPr>
          <p:cNvSpPr>
            <a:spLocks noGrp="1"/>
          </p:cNvSpPr>
          <p:nvPr>
            <p:ph type="sldNum" sz="quarter" idx="12"/>
          </p:nvPr>
        </p:nvSpPr>
        <p:spPr/>
        <p:txBody>
          <a:bodyPr/>
          <a:lstStyle>
            <a:lvl1pPr>
              <a:defRPr/>
            </a:lvl1pPr>
          </a:lstStyle>
          <a:p>
            <a:fld id="{CCCABE6F-05A6-411F-8D91-CA8A7742284F}" type="slidenum">
              <a:rPr lang="en-GB" altLang="en-US"/>
              <a:pPr/>
              <a:t>‹#›</a:t>
            </a:fld>
            <a:endParaRPr lang="en-GB" altLang="en-US"/>
          </a:p>
        </p:txBody>
      </p:sp>
    </p:spTree>
    <p:extLst>
      <p:ext uri="{BB962C8B-B14F-4D97-AF65-F5344CB8AC3E}">
        <p14:creationId xmlns:p14="http://schemas.microsoft.com/office/powerpoint/2010/main" val="237760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5EF4E4D-7F5E-40B6-BEB3-884B71C9063A}"/>
              </a:ext>
            </a:extLst>
          </p:cNvPr>
          <p:cNvSpPr>
            <a:spLocks noGrp="1"/>
          </p:cNvSpPr>
          <p:nvPr>
            <p:ph type="dt" sz="half" idx="10"/>
          </p:nvPr>
        </p:nvSpPr>
        <p:spPr/>
        <p:txBody>
          <a:bodyPr/>
          <a:lstStyle>
            <a:lvl1pPr>
              <a:defRPr/>
            </a:lvl1pPr>
          </a:lstStyle>
          <a:p>
            <a:pPr>
              <a:defRPr/>
            </a:pPr>
            <a:fld id="{18B0DAE4-69C5-4BDA-8F6F-12A157E2AA57}" type="datetimeFigureOut">
              <a:rPr lang="en-GB"/>
              <a:pPr>
                <a:defRPr/>
              </a:pPr>
              <a:t>19/10/2020</a:t>
            </a:fld>
            <a:endParaRPr lang="en-GB"/>
          </a:p>
        </p:txBody>
      </p:sp>
      <p:sp>
        <p:nvSpPr>
          <p:cNvPr id="3" name="Footer Placeholder 4">
            <a:extLst>
              <a:ext uri="{FF2B5EF4-FFF2-40B4-BE49-F238E27FC236}">
                <a16:creationId xmlns:a16="http://schemas.microsoft.com/office/drawing/2014/main" xmlns="" id="{DA274692-5556-4EDF-8C81-16E8FEB1B5F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xmlns="" id="{A0FA6DE8-59DE-4463-A246-036A0DD3B9DB}"/>
              </a:ext>
            </a:extLst>
          </p:cNvPr>
          <p:cNvSpPr>
            <a:spLocks noGrp="1"/>
          </p:cNvSpPr>
          <p:nvPr>
            <p:ph type="sldNum" sz="quarter" idx="12"/>
          </p:nvPr>
        </p:nvSpPr>
        <p:spPr/>
        <p:txBody>
          <a:bodyPr/>
          <a:lstStyle>
            <a:lvl1pPr>
              <a:defRPr/>
            </a:lvl1pPr>
          </a:lstStyle>
          <a:p>
            <a:fld id="{165CE635-F722-495C-80BD-985CCAAF7414}" type="slidenum">
              <a:rPr lang="en-GB" altLang="en-US"/>
              <a:pPr/>
              <a:t>‹#›</a:t>
            </a:fld>
            <a:endParaRPr lang="en-GB" altLang="en-US"/>
          </a:p>
        </p:txBody>
      </p:sp>
    </p:spTree>
    <p:extLst>
      <p:ext uri="{BB962C8B-B14F-4D97-AF65-F5344CB8AC3E}">
        <p14:creationId xmlns:p14="http://schemas.microsoft.com/office/powerpoint/2010/main" val="261659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8522BAD-3D61-46A5-BA05-FCB7A8BE9B0F}"/>
              </a:ext>
            </a:extLst>
          </p:cNvPr>
          <p:cNvSpPr>
            <a:spLocks noGrp="1"/>
          </p:cNvSpPr>
          <p:nvPr>
            <p:ph type="dt" sz="half" idx="10"/>
          </p:nvPr>
        </p:nvSpPr>
        <p:spPr/>
        <p:txBody>
          <a:bodyPr/>
          <a:lstStyle>
            <a:lvl1pPr>
              <a:defRPr/>
            </a:lvl1pPr>
          </a:lstStyle>
          <a:p>
            <a:pPr>
              <a:defRPr/>
            </a:pPr>
            <a:fld id="{EEEC6ADB-AA84-4AD3-87B5-C3535BCE3BC4}" type="datetimeFigureOut">
              <a:rPr lang="en-GB"/>
              <a:pPr>
                <a:defRPr/>
              </a:pPr>
              <a:t>19/10/2020</a:t>
            </a:fld>
            <a:endParaRPr lang="en-GB"/>
          </a:p>
        </p:txBody>
      </p:sp>
      <p:sp>
        <p:nvSpPr>
          <p:cNvPr id="6" name="Footer Placeholder 4">
            <a:extLst>
              <a:ext uri="{FF2B5EF4-FFF2-40B4-BE49-F238E27FC236}">
                <a16:creationId xmlns:a16="http://schemas.microsoft.com/office/drawing/2014/main" xmlns="" id="{C7031EB8-1DEA-40A7-BC22-0865168148B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CCC2D7BD-1712-4D06-B6CF-5D4A33D3BA75}"/>
              </a:ext>
            </a:extLst>
          </p:cNvPr>
          <p:cNvSpPr>
            <a:spLocks noGrp="1"/>
          </p:cNvSpPr>
          <p:nvPr>
            <p:ph type="sldNum" sz="quarter" idx="12"/>
          </p:nvPr>
        </p:nvSpPr>
        <p:spPr/>
        <p:txBody>
          <a:bodyPr/>
          <a:lstStyle>
            <a:lvl1pPr>
              <a:defRPr/>
            </a:lvl1pPr>
          </a:lstStyle>
          <a:p>
            <a:fld id="{90210242-7475-4526-8D6B-639317F14C00}" type="slidenum">
              <a:rPr lang="en-GB" altLang="en-US"/>
              <a:pPr/>
              <a:t>‹#›</a:t>
            </a:fld>
            <a:endParaRPr lang="en-GB" altLang="en-US"/>
          </a:p>
        </p:txBody>
      </p:sp>
    </p:spTree>
    <p:extLst>
      <p:ext uri="{BB962C8B-B14F-4D97-AF65-F5344CB8AC3E}">
        <p14:creationId xmlns:p14="http://schemas.microsoft.com/office/powerpoint/2010/main" val="174160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20C330C-A2D3-4A1A-A46A-F77F348864FC}"/>
              </a:ext>
            </a:extLst>
          </p:cNvPr>
          <p:cNvSpPr>
            <a:spLocks noGrp="1"/>
          </p:cNvSpPr>
          <p:nvPr>
            <p:ph type="dt" sz="half" idx="10"/>
          </p:nvPr>
        </p:nvSpPr>
        <p:spPr/>
        <p:txBody>
          <a:bodyPr/>
          <a:lstStyle>
            <a:lvl1pPr>
              <a:defRPr/>
            </a:lvl1pPr>
          </a:lstStyle>
          <a:p>
            <a:pPr>
              <a:defRPr/>
            </a:pPr>
            <a:fld id="{4C45894D-594F-4838-8E49-41973F9E98E6}" type="datetimeFigureOut">
              <a:rPr lang="en-GB"/>
              <a:pPr>
                <a:defRPr/>
              </a:pPr>
              <a:t>19/10/2020</a:t>
            </a:fld>
            <a:endParaRPr lang="en-GB"/>
          </a:p>
        </p:txBody>
      </p:sp>
      <p:sp>
        <p:nvSpPr>
          <p:cNvPr id="6" name="Footer Placeholder 4">
            <a:extLst>
              <a:ext uri="{FF2B5EF4-FFF2-40B4-BE49-F238E27FC236}">
                <a16:creationId xmlns:a16="http://schemas.microsoft.com/office/drawing/2014/main" xmlns="" id="{4B124CA5-140A-4039-81B2-D1885CAFCA0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2499AE84-145C-4984-8EAB-89D5240EF1A0}"/>
              </a:ext>
            </a:extLst>
          </p:cNvPr>
          <p:cNvSpPr>
            <a:spLocks noGrp="1"/>
          </p:cNvSpPr>
          <p:nvPr>
            <p:ph type="sldNum" sz="quarter" idx="12"/>
          </p:nvPr>
        </p:nvSpPr>
        <p:spPr/>
        <p:txBody>
          <a:bodyPr/>
          <a:lstStyle>
            <a:lvl1pPr>
              <a:defRPr/>
            </a:lvl1pPr>
          </a:lstStyle>
          <a:p>
            <a:fld id="{6077E427-B2EB-4F80-8056-B7B3AD9B1527}" type="slidenum">
              <a:rPr lang="en-GB" altLang="en-US"/>
              <a:pPr/>
              <a:t>‹#›</a:t>
            </a:fld>
            <a:endParaRPr lang="en-GB" altLang="en-US"/>
          </a:p>
        </p:txBody>
      </p:sp>
    </p:spTree>
    <p:extLst>
      <p:ext uri="{BB962C8B-B14F-4D97-AF65-F5344CB8AC3E}">
        <p14:creationId xmlns:p14="http://schemas.microsoft.com/office/powerpoint/2010/main" val="67347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35A3B943-227E-4466-8BEF-574DB4544F5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4EA40758-FD1C-4840-ABFE-653D2990F330}"/>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xmlns="" id="{7EC0B662-33DC-4637-9983-89D65914916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2DEFBFC-CED8-447B-ADED-7CCB67C985F0}" type="datetimeFigureOut">
              <a:rPr lang="en-GB"/>
              <a:pPr>
                <a:defRPr/>
              </a:pPr>
              <a:t>19/10/2020</a:t>
            </a:fld>
            <a:endParaRPr lang="en-GB"/>
          </a:p>
        </p:txBody>
      </p:sp>
      <p:sp>
        <p:nvSpPr>
          <p:cNvPr id="5" name="Footer Placeholder 4">
            <a:extLst>
              <a:ext uri="{FF2B5EF4-FFF2-40B4-BE49-F238E27FC236}">
                <a16:creationId xmlns:a16="http://schemas.microsoft.com/office/drawing/2014/main" xmlns="" id="{AE334A4F-2A98-4E42-A480-F05FE0A2BE2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xmlns="" id="{2B073914-7C88-404B-BB1D-593C370328E0}"/>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450C4636-21EF-47BD-9CE6-EA1C47BA61B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523"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18" Type="http://schemas.openxmlformats.org/officeDocument/2006/relationships/slide" Target="slide28.xml"/><Relationship Id="rId26" Type="http://schemas.openxmlformats.org/officeDocument/2006/relationships/slide" Target="slide44.xml"/><Relationship Id="rId3" Type="http://schemas.openxmlformats.org/officeDocument/2006/relationships/image" Target="../media/image2.jpeg"/><Relationship Id="rId21" Type="http://schemas.openxmlformats.org/officeDocument/2006/relationships/slide" Target="slide34.xml"/><Relationship Id="rId34" Type="http://schemas.openxmlformats.org/officeDocument/2006/relationships/image" Target="../media/image6.png"/><Relationship Id="rId7" Type="http://schemas.openxmlformats.org/officeDocument/2006/relationships/slide" Target="slide4.xml"/><Relationship Id="rId12" Type="http://schemas.openxmlformats.org/officeDocument/2006/relationships/slide" Target="slide16.xml"/><Relationship Id="rId17" Type="http://schemas.openxmlformats.org/officeDocument/2006/relationships/slide" Target="slide26.xml"/><Relationship Id="rId25" Type="http://schemas.openxmlformats.org/officeDocument/2006/relationships/slide" Target="slide42.xml"/><Relationship Id="rId33"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24.xml"/><Relationship Id="rId20" Type="http://schemas.openxmlformats.org/officeDocument/2006/relationships/slide" Target="slide32.xml"/><Relationship Id="rId29"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slide" Target="slide14.xml"/><Relationship Id="rId24" Type="http://schemas.openxmlformats.org/officeDocument/2006/relationships/slide" Target="slide40.xml"/><Relationship Id="rId32" Type="http://schemas.openxmlformats.org/officeDocument/2006/relationships/slide" Target="slide46.xml"/><Relationship Id="rId5" Type="http://schemas.openxmlformats.org/officeDocument/2006/relationships/image" Target="../media/image4.png"/><Relationship Id="rId15" Type="http://schemas.openxmlformats.org/officeDocument/2006/relationships/slide" Target="slide22.xml"/><Relationship Id="rId23" Type="http://schemas.openxmlformats.org/officeDocument/2006/relationships/slide" Target="slide38.xml"/><Relationship Id="rId28" Type="http://schemas.openxmlformats.org/officeDocument/2006/relationships/slide" Target="slide52.xml"/><Relationship Id="rId10" Type="http://schemas.openxmlformats.org/officeDocument/2006/relationships/slide" Target="slide12.xml"/><Relationship Id="rId19" Type="http://schemas.openxmlformats.org/officeDocument/2006/relationships/slide" Target="slide30.xml"/><Relationship Id="rId31" Type="http://schemas.openxmlformats.org/officeDocument/2006/relationships/slide" Target="slide2.xml"/><Relationship Id="rId4" Type="http://schemas.openxmlformats.org/officeDocument/2006/relationships/image" Target="../media/image3.png"/><Relationship Id="rId9" Type="http://schemas.openxmlformats.org/officeDocument/2006/relationships/slide" Target="slide8.xml"/><Relationship Id="rId14" Type="http://schemas.openxmlformats.org/officeDocument/2006/relationships/slide" Target="slide20.xml"/><Relationship Id="rId22" Type="http://schemas.openxmlformats.org/officeDocument/2006/relationships/slide" Target="slide36.xml"/><Relationship Id="rId27" Type="http://schemas.openxmlformats.org/officeDocument/2006/relationships/slide" Target="slide50.xml"/><Relationship Id="rId30" Type="http://schemas.openxmlformats.org/officeDocument/2006/relationships/slide" Target="slide54.xml"/><Relationship Id="rId35"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cafod.org.uk/Campaign/Latest-campaign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cafod.org.uk/Volunteer/CAFOD-in-your-are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KGd3PAyO8Ic&amp;feature=emb_logo"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5.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hyperlink" Target="https://vimeo.com/cafodtv/review/348854792/ce3e6e18a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britishmuseum.org/research/collection_online/collection_object_details.aspx?objectId=3691920&amp;partId=1&amp;searchText=cross+lampedusa&amp;page=1"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cafod.org.uk/messagetobrave" TargetMode="External"/><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6.png"/><Relationship Id="rId4" Type="http://schemas.openxmlformats.org/officeDocument/2006/relationships/hyperlink" Target="https://www.guapinolresiste.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orldgifts.cafod.org.uk/" TargetMode="External"/><Relationship Id="rId5" Type="http://schemas.openxmlformats.org/officeDocument/2006/relationships/image" Target="../media/image21.jpeg"/><Relationship Id="rId4" Type="http://schemas.openxmlformats.org/officeDocument/2006/relationships/hyperlink" Target="https://www.youtube.com/watch?v=4tOs8r6oq3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cafod.org.uk/Education/CAFOD-Gap-year"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qYmWN0ffjnQ&amp;feature=emb_logo"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hyperlink" Target="https://cafod.org.uk/Education/Secondary-and-youth-resources/World-Gift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hyperlink" Target="https://worldgifts.cafod.org.uk/"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5.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hyperlink" Target="https://cafod.org.uk/messagetobrav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watch?v=BbblQFneUrE&amp;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3.jpe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3.jpe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6.png"/><Relationship Id="rId4" Type="http://schemas.openxmlformats.org/officeDocument/2006/relationships/hyperlink" Target="https://cafod.org.uk/messagetobrav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afod.org.uk/Pray/Prayer-resources?tag_filter_1_title=&amp;tag_filter_2_title=&amp;tag_filter_3_title=173&amp;resource_search_action=search#resources_search"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jp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6.png"/><Relationship Id="rId4" Type="http://schemas.openxmlformats.org/officeDocument/2006/relationships/hyperlink" Target="https://cafod.org.uk/Volunteer/Volunteering-for-young-peopl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cafod.org.uk/messagetobrav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orldgifts.cafod.org.u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dirt road&#10;&#10;Description automatically generated">
            <a:extLst>
              <a:ext uri="{FF2B5EF4-FFF2-40B4-BE49-F238E27FC236}">
                <a16:creationId xmlns:a16="http://schemas.microsoft.com/office/drawing/2014/main" xmlns="" id="{F7A7444A-3331-BA4B-BA93-661B16E477E9}"/>
              </a:ext>
            </a:extLst>
          </p:cNvPr>
          <p:cNvPicPr>
            <a:picLocks noChangeAspect="1"/>
          </p:cNvPicPr>
          <p:nvPr/>
        </p:nvPicPr>
        <p:blipFill rotWithShape="1">
          <a:blip r:embed="rId3">
            <a:extLst>
              <a:ext uri="{28A0092B-C50C-407E-A947-70E740481C1C}">
                <a14:useLocalDpi xmlns:a14="http://schemas.microsoft.com/office/drawing/2010/main" val="0"/>
              </a:ext>
            </a:extLst>
          </a:blip>
          <a:srcRect t="2" b="14734"/>
          <a:stretch/>
        </p:blipFill>
        <p:spPr>
          <a:xfrm>
            <a:off x="-40220" y="-86853"/>
            <a:ext cx="12246508" cy="69504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075" y="2285503"/>
            <a:ext cx="1723698" cy="203741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0025"/>
          <a:stretch/>
        </p:blipFill>
        <p:spPr>
          <a:xfrm>
            <a:off x="707645" y="4181061"/>
            <a:ext cx="1508736" cy="2676940"/>
          </a:xfrm>
          <a:prstGeom prst="rect">
            <a:avLst/>
          </a:prstGeom>
        </p:spPr>
      </p:pic>
      <p:pic>
        <p:nvPicPr>
          <p:cNvPr id="9" name="Picture 8">
            <a:extLst>
              <a:ext uri="{FF2B5EF4-FFF2-40B4-BE49-F238E27FC236}">
                <a16:creationId xmlns:a16="http://schemas.microsoft.com/office/drawing/2014/main" xmlns="" id="{6C678774-C104-7641-95B8-CC768CE29034}"/>
              </a:ext>
            </a:extLst>
          </p:cNvPr>
          <p:cNvPicPr>
            <a:picLocks noChangeAspect="1"/>
          </p:cNvPicPr>
          <p:nvPr/>
        </p:nvPicPr>
        <p:blipFill>
          <a:blip r:embed="rId6"/>
          <a:stretch>
            <a:fillRect/>
          </a:stretch>
        </p:blipFill>
        <p:spPr>
          <a:xfrm>
            <a:off x="6213600" y="4462737"/>
            <a:ext cx="5054600" cy="1511300"/>
          </a:xfrm>
          <a:prstGeom prst="rect">
            <a:avLst/>
          </a:prstGeom>
        </p:spPr>
      </p:pic>
      <p:sp>
        <p:nvSpPr>
          <p:cNvPr id="46" name="Rectangle 68">
            <a:hlinkClick r:id="rId7" action="ppaction://hlinksldjump"/>
            <a:extLst>
              <a:ext uri="{FF2B5EF4-FFF2-40B4-BE49-F238E27FC236}">
                <a16:creationId xmlns:a16="http://schemas.microsoft.com/office/drawing/2014/main" xmlns="" id="{6EC18B90-584A-6A41-806F-EABF0BC7AFBC}"/>
              </a:ext>
            </a:extLst>
          </p:cNvPr>
          <p:cNvSpPr>
            <a:spLocks noChangeArrowheads="1"/>
          </p:cNvSpPr>
          <p:nvPr/>
        </p:nvSpPr>
        <p:spPr bwMode="auto">
          <a:xfrm>
            <a:off x="281386" y="3744143"/>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30</a:t>
            </a:r>
          </a:p>
          <a:p>
            <a:pPr algn="ctr">
              <a:lnSpc>
                <a:spcPts val="1800"/>
              </a:lnSpc>
              <a:spcBef>
                <a:spcPct val="0"/>
              </a:spcBef>
              <a:buFont typeface="Arial" panose="020B0604020202020204" pitchFamily="34" charset="0"/>
              <a:buNone/>
            </a:pPr>
            <a:r>
              <a:rPr lang="en-GB" altLang="en-US" sz="2000" b="1" dirty="0">
                <a:solidFill>
                  <a:srgbClr val="7C61A7"/>
                </a:solidFill>
              </a:rPr>
              <a:t>Nov</a:t>
            </a:r>
          </a:p>
        </p:txBody>
      </p:sp>
      <p:sp>
        <p:nvSpPr>
          <p:cNvPr id="47" name="Rectangle 68">
            <a:hlinkClick r:id="rId8" action="ppaction://hlinksldjump"/>
            <a:extLst>
              <a:ext uri="{FF2B5EF4-FFF2-40B4-BE49-F238E27FC236}">
                <a16:creationId xmlns:a16="http://schemas.microsoft.com/office/drawing/2014/main" xmlns="" id="{4FCCAB26-AB9E-EE45-95C5-FDD157D40770}"/>
              </a:ext>
            </a:extLst>
          </p:cNvPr>
          <p:cNvSpPr>
            <a:spLocks noChangeArrowheads="1"/>
          </p:cNvSpPr>
          <p:nvPr/>
        </p:nvSpPr>
        <p:spPr bwMode="auto">
          <a:xfrm>
            <a:off x="281386" y="4479537"/>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48" name="Rectangle 68">
            <a:hlinkClick r:id="rId9" action="ppaction://hlinksldjump"/>
            <a:extLst>
              <a:ext uri="{FF2B5EF4-FFF2-40B4-BE49-F238E27FC236}">
                <a16:creationId xmlns:a16="http://schemas.microsoft.com/office/drawing/2014/main" xmlns="" id="{6688E6C5-DE79-F64E-A539-E790245837DF}"/>
              </a:ext>
            </a:extLst>
          </p:cNvPr>
          <p:cNvSpPr>
            <a:spLocks noChangeArrowheads="1"/>
          </p:cNvSpPr>
          <p:nvPr/>
        </p:nvSpPr>
        <p:spPr bwMode="auto">
          <a:xfrm>
            <a:off x="281386" y="5214930"/>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2</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49" name="Rectangle 68">
            <a:hlinkClick r:id="rId10" action="ppaction://hlinksldjump"/>
            <a:extLst>
              <a:ext uri="{FF2B5EF4-FFF2-40B4-BE49-F238E27FC236}">
                <a16:creationId xmlns:a16="http://schemas.microsoft.com/office/drawing/2014/main" xmlns="" id="{341B92B0-BEFF-6E4E-A3C2-E675C9826624}"/>
              </a:ext>
            </a:extLst>
          </p:cNvPr>
          <p:cNvSpPr>
            <a:spLocks noChangeArrowheads="1"/>
          </p:cNvSpPr>
          <p:nvPr/>
        </p:nvSpPr>
        <p:spPr bwMode="auto">
          <a:xfrm>
            <a:off x="1014531"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4</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50" name="Rectangle 68">
            <a:hlinkClick r:id="rId11" action="ppaction://hlinksldjump"/>
            <a:extLst>
              <a:ext uri="{FF2B5EF4-FFF2-40B4-BE49-F238E27FC236}">
                <a16:creationId xmlns:a16="http://schemas.microsoft.com/office/drawing/2014/main" xmlns="" id="{EAFF34ED-165E-7C4E-848E-97DCA6BD7A23}"/>
              </a:ext>
            </a:extLst>
          </p:cNvPr>
          <p:cNvSpPr>
            <a:spLocks noChangeArrowheads="1"/>
          </p:cNvSpPr>
          <p:nvPr/>
        </p:nvSpPr>
        <p:spPr bwMode="auto">
          <a:xfrm>
            <a:off x="1731155"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5</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51" name="Rectangle 68">
            <a:hlinkClick r:id="rId12" action="ppaction://hlinksldjump"/>
            <a:extLst>
              <a:ext uri="{FF2B5EF4-FFF2-40B4-BE49-F238E27FC236}">
                <a16:creationId xmlns:a16="http://schemas.microsoft.com/office/drawing/2014/main" xmlns="" id="{6290883C-4BB1-D141-8F44-B019736879F8}"/>
              </a:ext>
            </a:extLst>
          </p:cNvPr>
          <p:cNvSpPr>
            <a:spLocks noChangeArrowheads="1"/>
          </p:cNvSpPr>
          <p:nvPr/>
        </p:nvSpPr>
        <p:spPr bwMode="auto">
          <a:xfrm>
            <a:off x="2462067"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6</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52" name="Rectangle 68">
            <a:hlinkClick r:id="rId13" action="ppaction://hlinksldjump"/>
            <a:extLst>
              <a:ext uri="{FF2B5EF4-FFF2-40B4-BE49-F238E27FC236}">
                <a16:creationId xmlns:a16="http://schemas.microsoft.com/office/drawing/2014/main" xmlns="" id="{5A51F1AB-B1D2-1D40-A452-3F197F8639AA}"/>
              </a:ext>
            </a:extLst>
          </p:cNvPr>
          <p:cNvSpPr>
            <a:spLocks noChangeArrowheads="1"/>
          </p:cNvSpPr>
          <p:nvPr/>
        </p:nvSpPr>
        <p:spPr bwMode="auto">
          <a:xfrm>
            <a:off x="3192985"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7</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53" name="Rectangle 68">
            <a:hlinkClick r:id="rId14" action="ppaction://hlinksldjump"/>
            <a:extLst>
              <a:ext uri="{FF2B5EF4-FFF2-40B4-BE49-F238E27FC236}">
                <a16:creationId xmlns:a16="http://schemas.microsoft.com/office/drawing/2014/main" xmlns="" id="{4771127E-E20D-204E-894D-6C1AA7A95B9F}"/>
              </a:ext>
            </a:extLst>
          </p:cNvPr>
          <p:cNvSpPr>
            <a:spLocks noChangeArrowheads="1"/>
          </p:cNvSpPr>
          <p:nvPr/>
        </p:nvSpPr>
        <p:spPr bwMode="auto">
          <a:xfrm>
            <a:off x="3923902"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8</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54" name="Rectangle 68">
            <a:hlinkClick r:id="rId15" action="ppaction://hlinksldjump"/>
            <a:extLst>
              <a:ext uri="{FF2B5EF4-FFF2-40B4-BE49-F238E27FC236}">
                <a16:creationId xmlns:a16="http://schemas.microsoft.com/office/drawing/2014/main" xmlns="" id="{227CD360-F31D-BF4F-9E8A-81F8CCD22D50}"/>
              </a:ext>
            </a:extLst>
          </p:cNvPr>
          <p:cNvSpPr>
            <a:spLocks noChangeArrowheads="1"/>
          </p:cNvSpPr>
          <p:nvPr/>
        </p:nvSpPr>
        <p:spPr bwMode="auto">
          <a:xfrm>
            <a:off x="4654810"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9</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55" name="Rectangle 68">
            <a:hlinkClick r:id="rId16" action="ppaction://hlinksldjump"/>
            <a:extLst>
              <a:ext uri="{FF2B5EF4-FFF2-40B4-BE49-F238E27FC236}">
                <a16:creationId xmlns:a16="http://schemas.microsoft.com/office/drawing/2014/main" xmlns="" id="{CF53594A-FBD2-6F40-95EC-225B00EA4280}"/>
              </a:ext>
            </a:extLst>
          </p:cNvPr>
          <p:cNvSpPr>
            <a:spLocks noChangeArrowheads="1"/>
          </p:cNvSpPr>
          <p:nvPr/>
        </p:nvSpPr>
        <p:spPr bwMode="auto">
          <a:xfrm>
            <a:off x="5385725"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10</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56" name="Rectangle 68">
            <a:hlinkClick r:id="rId17" action="ppaction://hlinksldjump"/>
            <a:extLst>
              <a:ext uri="{FF2B5EF4-FFF2-40B4-BE49-F238E27FC236}">
                <a16:creationId xmlns:a16="http://schemas.microsoft.com/office/drawing/2014/main" xmlns="" id="{9A7E0A27-2EB1-A041-9618-0FBF6FDD4C40}"/>
              </a:ext>
            </a:extLst>
          </p:cNvPr>
          <p:cNvSpPr>
            <a:spLocks noChangeArrowheads="1"/>
          </p:cNvSpPr>
          <p:nvPr/>
        </p:nvSpPr>
        <p:spPr bwMode="auto">
          <a:xfrm>
            <a:off x="6116635"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11</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57" name="Rectangle 68">
            <a:hlinkClick r:id="rId18" action="ppaction://hlinksldjump"/>
            <a:extLst>
              <a:ext uri="{FF2B5EF4-FFF2-40B4-BE49-F238E27FC236}">
                <a16:creationId xmlns:a16="http://schemas.microsoft.com/office/drawing/2014/main" xmlns="" id="{62845C74-1509-DB43-919E-B368DBD1877E}"/>
              </a:ext>
            </a:extLst>
          </p:cNvPr>
          <p:cNvSpPr>
            <a:spLocks noChangeArrowheads="1"/>
          </p:cNvSpPr>
          <p:nvPr/>
        </p:nvSpPr>
        <p:spPr bwMode="auto">
          <a:xfrm>
            <a:off x="6847545" y="5941251"/>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12</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58" name="Rectangle 68">
            <a:hlinkClick r:id="rId19" action="ppaction://hlinksldjump"/>
            <a:extLst>
              <a:ext uri="{FF2B5EF4-FFF2-40B4-BE49-F238E27FC236}">
                <a16:creationId xmlns:a16="http://schemas.microsoft.com/office/drawing/2014/main" xmlns="" id="{57CB289F-9ACA-3C48-B2C6-8B0D6F24DE28}"/>
              </a:ext>
            </a:extLst>
          </p:cNvPr>
          <p:cNvSpPr>
            <a:spLocks noChangeArrowheads="1"/>
          </p:cNvSpPr>
          <p:nvPr/>
        </p:nvSpPr>
        <p:spPr bwMode="auto">
          <a:xfrm>
            <a:off x="7592763"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13</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59" name="Rectangle 68">
            <a:hlinkClick r:id="rId20" action="ppaction://hlinksldjump"/>
            <a:extLst>
              <a:ext uri="{FF2B5EF4-FFF2-40B4-BE49-F238E27FC236}">
                <a16:creationId xmlns:a16="http://schemas.microsoft.com/office/drawing/2014/main" xmlns="" id="{5E978BE3-4723-A649-B0B4-6C78DB328EFE}"/>
              </a:ext>
            </a:extLst>
          </p:cNvPr>
          <p:cNvSpPr>
            <a:spLocks noChangeArrowheads="1"/>
          </p:cNvSpPr>
          <p:nvPr/>
        </p:nvSpPr>
        <p:spPr bwMode="auto">
          <a:xfrm>
            <a:off x="8323675"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14</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60" name="Rectangle 68">
            <a:hlinkClick r:id="rId21" action="ppaction://hlinksldjump"/>
            <a:extLst>
              <a:ext uri="{FF2B5EF4-FFF2-40B4-BE49-F238E27FC236}">
                <a16:creationId xmlns:a16="http://schemas.microsoft.com/office/drawing/2014/main" xmlns="" id="{FD9F401D-F6F5-9B47-88E0-1FED9E3F0639}"/>
              </a:ext>
            </a:extLst>
          </p:cNvPr>
          <p:cNvSpPr>
            <a:spLocks noChangeArrowheads="1"/>
          </p:cNvSpPr>
          <p:nvPr/>
        </p:nvSpPr>
        <p:spPr bwMode="auto">
          <a:xfrm>
            <a:off x="9040301"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15</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61" name="Rectangle 68">
            <a:hlinkClick r:id="rId22" action="ppaction://hlinksldjump"/>
            <a:extLst>
              <a:ext uri="{FF2B5EF4-FFF2-40B4-BE49-F238E27FC236}">
                <a16:creationId xmlns:a16="http://schemas.microsoft.com/office/drawing/2014/main" xmlns="" id="{A2FB92D2-4C5A-2748-85A5-52E25938DF08}"/>
              </a:ext>
            </a:extLst>
          </p:cNvPr>
          <p:cNvSpPr>
            <a:spLocks noChangeArrowheads="1"/>
          </p:cNvSpPr>
          <p:nvPr/>
        </p:nvSpPr>
        <p:spPr bwMode="auto">
          <a:xfrm>
            <a:off x="9756940"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16</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62" name="Rectangle 68">
            <a:hlinkClick r:id="rId23" action="ppaction://hlinksldjump"/>
            <a:extLst>
              <a:ext uri="{FF2B5EF4-FFF2-40B4-BE49-F238E27FC236}">
                <a16:creationId xmlns:a16="http://schemas.microsoft.com/office/drawing/2014/main" xmlns="" id="{5E3838D7-657E-8441-84FB-36EE228560BA}"/>
              </a:ext>
            </a:extLst>
          </p:cNvPr>
          <p:cNvSpPr>
            <a:spLocks noChangeArrowheads="1"/>
          </p:cNvSpPr>
          <p:nvPr/>
        </p:nvSpPr>
        <p:spPr bwMode="auto">
          <a:xfrm>
            <a:off x="10471325" y="593938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17</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63" name="Rectangle 68">
            <a:hlinkClick r:id="rId24" action="ppaction://hlinksldjump"/>
            <a:extLst>
              <a:ext uri="{FF2B5EF4-FFF2-40B4-BE49-F238E27FC236}">
                <a16:creationId xmlns:a16="http://schemas.microsoft.com/office/drawing/2014/main" xmlns="" id="{2D6414F3-72F2-D446-85CB-23F1DC010038}"/>
              </a:ext>
            </a:extLst>
          </p:cNvPr>
          <p:cNvSpPr>
            <a:spLocks noChangeArrowheads="1"/>
          </p:cNvSpPr>
          <p:nvPr/>
        </p:nvSpPr>
        <p:spPr bwMode="auto">
          <a:xfrm>
            <a:off x="11185700" y="594636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18</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64" name="Rectangle 68">
            <a:hlinkClick r:id="rId25" action="ppaction://hlinksldjump"/>
            <a:extLst>
              <a:ext uri="{FF2B5EF4-FFF2-40B4-BE49-F238E27FC236}">
                <a16:creationId xmlns:a16="http://schemas.microsoft.com/office/drawing/2014/main" xmlns="" id="{BE387E7C-063B-5E44-BF53-2B370C691FBA}"/>
              </a:ext>
            </a:extLst>
          </p:cNvPr>
          <p:cNvSpPr>
            <a:spLocks noChangeArrowheads="1"/>
          </p:cNvSpPr>
          <p:nvPr/>
        </p:nvSpPr>
        <p:spPr bwMode="auto">
          <a:xfrm>
            <a:off x="11193996" y="521623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19</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65" name="Rectangle 68">
            <a:hlinkClick r:id="rId26" action="ppaction://hlinksldjump"/>
            <a:extLst>
              <a:ext uri="{FF2B5EF4-FFF2-40B4-BE49-F238E27FC236}">
                <a16:creationId xmlns:a16="http://schemas.microsoft.com/office/drawing/2014/main" xmlns="" id="{0D0D1EB1-3290-9B44-A048-3D02B6CAE121}"/>
              </a:ext>
            </a:extLst>
          </p:cNvPr>
          <p:cNvSpPr>
            <a:spLocks noChangeArrowheads="1"/>
          </p:cNvSpPr>
          <p:nvPr/>
        </p:nvSpPr>
        <p:spPr bwMode="auto">
          <a:xfrm>
            <a:off x="11189133" y="4479807"/>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20</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66" name="Rectangle 68">
            <a:hlinkClick r:id="rId27" action="ppaction://hlinksldjump"/>
            <a:extLst>
              <a:ext uri="{FF2B5EF4-FFF2-40B4-BE49-F238E27FC236}">
                <a16:creationId xmlns:a16="http://schemas.microsoft.com/office/drawing/2014/main" xmlns="" id="{F6BC52C9-92A1-0E45-A18D-DE5CB468730C}"/>
              </a:ext>
            </a:extLst>
          </p:cNvPr>
          <p:cNvSpPr>
            <a:spLocks noChangeArrowheads="1"/>
          </p:cNvSpPr>
          <p:nvPr/>
        </p:nvSpPr>
        <p:spPr bwMode="auto">
          <a:xfrm>
            <a:off x="10490628" y="3002104"/>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23</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67" name="Rectangle 68">
            <a:hlinkClick r:id="rId28" action="ppaction://hlinksldjump"/>
            <a:extLst>
              <a:ext uri="{FF2B5EF4-FFF2-40B4-BE49-F238E27FC236}">
                <a16:creationId xmlns:a16="http://schemas.microsoft.com/office/drawing/2014/main" xmlns="" id="{B130678E-32E6-2742-BAFF-F83A41A8C818}"/>
              </a:ext>
            </a:extLst>
          </p:cNvPr>
          <p:cNvSpPr>
            <a:spLocks noChangeArrowheads="1"/>
          </p:cNvSpPr>
          <p:nvPr/>
        </p:nvSpPr>
        <p:spPr bwMode="auto">
          <a:xfrm>
            <a:off x="9768168" y="3002104"/>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24</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68" name="Rectangle 68">
            <a:hlinkClick r:id="rId29" action="ppaction://hlinksldjump"/>
            <a:extLst>
              <a:ext uri="{FF2B5EF4-FFF2-40B4-BE49-F238E27FC236}">
                <a16:creationId xmlns:a16="http://schemas.microsoft.com/office/drawing/2014/main" xmlns="" id="{4B4DFFE6-1794-5A4F-ADD0-54F83412F9A0}"/>
              </a:ext>
            </a:extLst>
          </p:cNvPr>
          <p:cNvSpPr>
            <a:spLocks noChangeArrowheads="1"/>
          </p:cNvSpPr>
          <p:nvPr/>
        </p:nvSpPr>
        <p:spPr bwMode="auto">
          <a:xfrm>
            <a:off x="297916" y="594359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3</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69" name="Rectangle 68">
            <a:hlinkClick r:id="rId30" action="ppaction://hlinksldjump"/>
            <a:extLst>
              <a:ext uri="{FF2B5EF4-FFF2-40B4-BE49-F238E27FC236}">
                <a16:creationId xmlns:a16="http://schemas.microsoft.com/office/drawing/2014/main" xmlns="" id="{C259A875-0B81-FA4D-9F62-67A38FAF7C7E}"/>
              </a:ext>
            </a:extLst>
          </p:cNvPr>
          <p:cNvSpPr>
            <a:spLocks noChangeArrowheads="1"/>
          </p:cNvSpPr>
          <p:nvPr/>
        </p:nvSpPr>
        <p:spPr bwMode="auto">
          <a:xfrm>
            <a:off x="9045477" y="3002104"/>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25</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70" name="Rectangle 68">
            <a:hlinkClick r:id="rId31" action="ppaction://hlinksldjump"/>
            <a:extLst>
              <a:ext uri="{FF2B5EF4-FFF2-40B4-BE49-F238E27FC236}">
                <a16:creationId xmlns:a16="http://schemas.microsoft.com/office/drawing/2014/main" xmlns="" id="{BE192A40-2340-284F-A88B-05D9D05F8235}"/>
              </a:ext>
            </a:extLst>
          </p:cNvPr>
          <p:cNvSpPr>
            <a:spLocks noChangeArrowheads="1"/>
          </p:cNvSpPr>
          <p:nvPr/>
        </p:nvSpPr>
        <p:spPr bwMode="auto">
          <a:xfrm>
            <a:off x="281386" y="3008749"/>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29</a:t>
            </a:r>
          </a:p>
          <a:p>
            <a:pPr algn="ctr">
              <a:lnSpc>
                <a:spcPts val="1800"/>
              </a:lnSpc>
              <a:spcBef>
                <a:spcPct val="0"/>
              </a:spcBef>
              <a:buFont typeface="Arial" panose="020B0604020202020204" pitchFamily="34" charset="0"/>
              <a:buNone/>
            </a:pPr>
            <a:r>
              <a:rPr lang="en-GB" altLang="en-US" sz="2000" b="1" dirty="0">
                <a:solidFill>
                  <a:srgbClr val="7C61A7"/>
                </a:solidFill>
              </a:rPr>
              <a:t>Nov</a:t>
            </a:r>
          </a:p>
        </p:txBody>
      </p:sp>
      <p:sp>
        <p:nvSpPr>
          <p:cNvPr id="71" name="Rectangle 68">
            <a:hlinkClick r:id="rId32" action="ppaction://hlinksldjump"/>
            <a:extLst>
              <a:ext uri="{FF2B5EF4-FFF2-40B4-BE49-F238E27FC236}">
                <a16:creationId xmlns:a16="http://schemas.microsoft.com/office/drawing/2014/main" xmlns="" id="{F78755C0-CE04-4F4E-B361-5B5E5D855BB2}"/>
              </a:ext>
            </a:extLst>
          </p:cNvPr>
          <p:cNvSpPr>
            <a:spLocks noChangeArrowheads="1"/>
          </p:cNvSpPr>
          <p:nvPr/>
        </p:nvSpPr>
        <p:spPr bwMode="auto">
          <a:xfrm>
            <a:off x="11195577" y="3751366"/>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21</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72" name="Rectangle 68">
            <a:hlinkClick r:id="rId33" action="ppaction://hlinksldjump"/>
            <a:extLst>
              <a:ext uri="{FF2B5EF4-FFF2-40B4-BE49-F238E27FC236}">
                <a16:creationId xmlns:a16="http://schemas.microsoft.com/office/drawing/2014/main" xmlns="" id="{2BF77041-57BA-5D4F-BC29-50B69D437628}"/>
              </a:ext>
            </a:extLst>
          </p:cNvPr>
          <p:cNvSpPr>
            <a:spLocks noChangeArrowheads="1"/>
          </p:cNvSpPr>
          <p:nvPr/>
        </p:nvSpPr>
        <p:spPr bwMode="auto">
          <a:xfrm>
            <a:off x="11193714" y="3002104"/>
            <a:ext cx="648000" cy="648000"/>
          </a:xfrm>
          <a:prstGeom prst="rect">
            <a:avLst/>
          </a:prstGeom>
          <a:solidFill>
            <a:schemeClr val="bg1">
              <a:alpha val="65881"/>
            </a:schemeClr>
          </a:solidFill>
          <a:ln w="34925" cap="rnd">
            <a:solidFill>
              <a:srgbClr val="7C61A7"/>
            </a:solidFill>
            <a:prstDash val="sysDot"/>
            <a:miter lim="800000"/>
            <a:headEnd/>
            <a:tailEnd/>
          </a:ln>
        </p:spPr>
        <p:txBody>
          <a:bodyPr wrap="none" tIns="18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ct val="0"/>
              </a:spcBef>
              <a:buFont typeface="Arial" panose="020B0604020202020204" pitchFamily="34" charset="0"/>
              <a:buNone/>
            </a:pPr>
            <a:r>
              <a:rPr lang="en-GB" altLang="en-US" sz="2800" b="1" dirty="0">
                <a:solidFill>
                  <a:srgbClr val="7C61A7"/>
                </a:solidFill>
              </a:rPr>
              <a:t>22</a:t>
            </a:r>
          </a:p>
          <a:p>
            <a:pPr algn="ctr">
              <a:lnSpc>
                <a:spcPts val="1800"/>
              </a:lnSpc>
              <a:spcBef>
                <a:spcPct val="0"/>
              </a:spcBef>
              <a:buFont typeface="Arial" panose="020B0604020202020204" pitchFamily="34" charset="0"/>
              <a:buNone/>
            </a:pPr>
            <a:r>
              <a:rPr lang="en-GB" altLang="en-US" sz="2000" b="1" dirty="0">
                <a:solidFill>
                  <a:srgbClr val="7C61A7"/>
                </a:solidFill>
              </a:rPr>
              <a:t>Dec</a:t>
            </a:r>
          </a:p>
        </p:txBody>
      </p:sp>
      <p:sp>
        <p:nvSpPr>
          <p:cNvPr id="35" name="TextBox 34">
            <a:extLst>
              <a:ext uri="{FF2B5EF4-FFF2-40B4-BE49-F238E27FC236}">
                <a16:creationId xmlns:a16="http://schemas.microsoft.com/office/drawing/2014/main" xmlns="" id="{C6621172-9BA4-4EC1-B05B-F12822F9C494}"/>
              </a:ext>
            </a:extLst>
          </p:cNvPr>
          <p:cNvSpPr txBox="1"/>
          <p:nvPr/>
        </p:nvSpPr>
        <p:spPr>
          <a:xfrm>
            <a:off x="3219347" y="437970"/>
            <a:ext cx="8731186" cy="456215"/>
          </a:xfrm>
          <a:prstGeom prst="rect">
            <a:avLst/>
          </a:prstGeom>
          <a:noFill/>
        </p:spPr>
        <p:txBody>
          <a:bodyPr wrap="square" rtlCol="0">
            <a:spAutoFit/>
          </a:bodyPr>
          <a:lstStyle/>
          <a:p>
            <a:pPr algn="r">
              <a:lnSpc>
                <a:spcPts val="2500"/>
              </a:lnSpc>
            </a:pPr>
            <a:r>
              <a:rPr lang="en-GB" sz="4400" dirty="0">
                <a:solidFill>
                  <a:schemeClr val="bg1"/>
                </a:solidFill>
                <a:latin typeface="Arial Rounded MT Bold" panose="020F0704030504030204" pitchFamily="34" charset="0"/>
              </a:rPr>
              <a:t>Advent calendar 2020</a:t>
            </a:r>
          </a:p>
        </p:txBody>
      </p:sp>
      <p:pic>
        <p:nvPicPr>
          <p:cNvPr id="36" name="Picture 35"/>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2394" y="126134"/>
            <a:ext cx="2115584" cy="870690"/>
          </a:xfrm>
          <a:prstGeom prst="rect">
            <a:avLst/>
          </a:prstGeom>
        </p:spPr>
      </p:pic>
      <p:pic>
        <p:nvPicPr>
          <p:cNvPr id="2" name="Picture 1"/>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rot="21231595">
            <a:off x="11807221" y="1274891"/>
            <a:ext cx="299042" cy="342851"/>
          </a:xfrm>
          <a:prstGeom prst="rect">
            <a:avLst/>
          </a:prstGeom>
        </p:spPr>
      </p:pic>
    </p:spTree>
    <p:extLst>
      <p:ext uri="{BB962C8B-B14F-4D97-AF65-F5344CB8AC3E}">
        <p14:creationId xmlns:p14="http://schemas.microsoft.com/office/powerpoint/2010/main" val="3910406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extLst>
              <a:ext uri="{FF2B5EF4-FFF2-40B4-BE49-F238E27FC236}">
                <a16:creationId xmlns:a16="http://schemas.microsoft.com/office/drawing/2014/main" xmlns="" id="{01F80153-51A5-495B-9444-CCD6DA8BA417}"/>
              </a:ext>
            </a:extLst>
          </p:cNvPr>
          <p:cNvSpPr>
            <a:spLocks noChangeArrowheads="1"/>
          </p:cNvSpPr>
          <p:nvPr/>
        </p:nvSpPr>
        <p:spPr bwMode="auto">
          <a:xfrm>
            <a:off x="-149225" y="-277813"/>
            <a:ext cx="4730750"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Thursday 3 December</a:t>
            </a:r>
          </a:p>
        </p:txBody>
      </p:sp>
      <p:sp>
        <p:nvSpPr>
          <p:cNvPr id="5" name="Rectangle 4">
            <a:extLst>
              <a:ext uri="{FF2B5EF4-FFF2-40B4-BE49-F238E27FC236}">
                <a16:creationId xmlns:a16="http://schemas.microsoft.com/office/drawing/2014/main" xmlns="" id="{2D2A0408-C299-41CA-A1D7-29086F8A9BFC}"/>
              </a:ext>
            </a:extLst>
          </p:cNvPr>
          <p:cNvSpPr>
            <a:spLocks noChangeArrowheads="1"/>
          </p:cNvSpPr>
          <p:nvPr/>
        </p:nvSpPr>
        <p:spPr bwMode="auto">
          <a:xfrm>
            <a:off x="-231775" y="1265237"/>
            <a:ext cx="4813300" cy="4497229"/>
          </a:xfrm>
          <a:prstGeom prst="roundRect">
            <a:avLst>
              <a:gd name="adj" fmla="val 5079"/>
            </a:avLst>
          </a:prstGeom>
          <a:solidFill>
            <a:schemeClr val="bg1">
              <a:alpha val="80000"/>
            </a:schemeClr>
          </a:solid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2800" b="1" dirty="0">
                <a:solidFill>
                  <a:srgbClr val="7C61A7"/>
                </a:solidFill>
                <a:latin typeface="Arial Rounded MT Bold"/>
                <a:ea typeface="Verdana"/>
                <a:cs typeface="Verdana"/>
              </a:rPr>
              <a:t>Taking action </a:t>
            </a:r>
            <a:endParaRPr lang="en-GB" sz="2800" b="1" dirty="0">
              <a:solidFill>
                <a:srgbClr val="7C61A7"/>
              </a:solidFill>
              <a:latin typeface="Arial Rounded MT Bold"/>
              <a:ea typeface="Verdana" charset="0"/>
              <a:cs typeface="Verdana" charset="0"/>
            </a:endParaRPr>
          </a:p>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dirty="0">
                <a:latin typeface="Arial"/>
                <a:ea typeface="Verdana"/>
                <a:cs typeface="Arial"/>
              </a:rPr>
              <a:t>Charlie, May and Maisie were three of those who campaigned this year for world leaders to cancel the debts owed by many developing nations.</a:t>
            </a:r>
          </a:p>
          <a:p>
            <a:pPr marL="673100" lvl="1" eaLnBrk="1" fontAlgn="auto" hangingPunct="1">
              <a:spcBef>
                <a:spcPts val="0"/>
              </a:spcBef>
              <a:spcAft>
                <a:spcPts val="0"/>
              </a:spcAft>
              <a:defRPr/>
            </a:pPr>
            <a:endParaRPr lang="en-GB" dirty="0">
              <a:latin typeface="Arial"/>
              <a:ea typeface="Verdana"/>
              <a:cs typeface="Arial"/>
            </a:endParaRPr>
          </a:p>
          <a:p>
            <a:pPr marL="673100" lvl="1" eaLnBrk="1" fontAlgn="auto" hangingPunct="1">
              <a:spcBef>
                <a:spcPts val="0"/>
              </a:spcBef>
              <a:spcAft>
                <a:spcPts val="0"/>
              </a:spcAft>
              <a:defRPr/>
            </a:pPr>
            <a:r>
              <a:rPr lang="en-GB" dirty="0">
                <a:latin typeface="Arial"/>
                <a:ea typeface="Verdana"/>
                <a:cs typeface="Arial"/>
              </a:rPr>
              <a:t>Graham Gordon, Head of Policy at CAFOD said:</a:t>
            </a:r>
          </a:p>
          <a:p>
            <a:pPr marL="673100" lvl="1" eaLnBrk="1" fontAlgn="auto" hangingPunct="1">
              <a:spcBef>
                <a:spcPts val="0"/>
              </a:spcBef>
              <a:spcAft>
                <a:spcPts val="0"/>
              </a:spcAft>
              <a:defRPr/>
            </a:pPr>
            <a:endParaRPr lang="en-GB" i="1" dirty="0">
              <a:latin typeface="Arial"/>
              <a:ea typeface="Verdana"/>
              <a:cs typeface="Arial"/>
            </a:endParaRPr>
          </a:p>
          <a:p>
            <a:pPr marL="673100" lvl="1" eaLnBrk="1" fontAlgn="auto" hangingPunct="1">
              <a:spcBef>
                <a:spcPts val="0"/>
              </a:spcBef>
              <a:spcAft>
                <a:spcPts val="0"/>
              </a:spcAft>
              <a:defRPr/>
            </a:pPr>
            <a:r>
              <a:rPr lang="en-GB" dirty="0">
                <a:ea typeface="Verdana" charset="0"/>
              </a:rPr>
              <a:t>“Governments in debt will continue to be forced to pay interest on their debts, when they need that money to spend on health and social care systems to save lives.”</a:t>
            </a:r>
            <a:endParaRPr lang="en-GB" dirty="0">
              <a:latin typeface="Verdana" pitchFamily="34" charset="0"/>
              <a:ea typeface="Verdana" pitchFamily="34" charset="0"/>
              <a:cs typeface="Verdana" pitchFamily="34" charset="0"/>
            </a:endParaRPr>
          </a:p>
        </p:txBody>
      </p:sp>
      <p:sp>
        <p:nvSpPr>
          <p:cNvPr id="12292" name="Rectangle 2">
            <a:extLst>
              <a:ext uri="{FF2B5EF4-FFF2-40B4-BE49-F238E27FC236}">
                <a16:creationId xmlns:a16="http://schemas.microsoft.com/office/drawing/2014/main" xmlns="" id="{F3C7B8A2-639B-41EA-844B-6F050BFBABB1}"/>
              </a:ext>
            </a:extLst>
          </p:cNvPr>
          <p:cNvSpPr>
            <a:spLocks noChangeArrowheads="1"/>
          </p:cNvSpPr>
          <p:nvPr/>
        </p:nvSpPr>
        <p:spPr bwMode="auto">
          <a:xfrm>
            <a:off x="6092825" y="177800"/>
            <a:ext cx="5781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“Everyone who listens to these words of mine and acts on them ..”</a:t>
            </a:r>
          </a:p>
          <a:p>
            <a:pPr algn="r" eaLnBrk="1" hangingPunct="1">
              <a:spcBef>
                <a:spcPct val="0"/>
              </a:spcBef>
              <a:buFontTx/>
              <a:buNone/>
            </a:pPr>
            <a:r>
              <a:rPr lang="en-GB" altLang="en-US" sz="1600">
                <a:solidFill>
                  <a:schemeClr val="bg1"/>
                </a:solidFill>
                <a:latin typeface="Arial Rounded MT Bold" panose="020F0704030504030204" pitchFamily="34" charset="0"/>
              </a:rPr>
              <a:t>Matthew 7:24</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587" y="1538277"/>
            <a:ext cx="354488" cy="40642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9825" y="2670544"/>
            <a:ext cx="4309193" cy="3231895"/>
          </a:xfrm>
          <a:prstGeom prst="rect">
            <a:avLst/>
          </a:prstGeom>
          <a:ln w="28575" cap="rnd">
            <a:solidFill>
              <a:schemeClr val="bg1"/>
            </a:solidFill>
            <a:prstDash val="sysDot"/>
            <a:round/>
          </a:ln>
        </p:spPr>
      </p:pic>
      <p:sp>
        <p:nvSpPr>
          <p:cNvPr id="15" name="Right Arrow 14"/>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3">
            <a:extLst>
              <a:ext uri="{FF2B5EF4-FFF2-40B4-BE49-F238E27FC236}">
                <a16:creationId xmlns:a16="http://schemas.microsoft.com/office/drawing/2014/main" xmlns="" id="{944FB00C-E0A5-4D9E-86CE-2D1D903FB7C6}"/>
              </a:ext>
            </a:extLst>
          </p:cNvPr>
          <p:cNvSpPr>
            <a:spLocks noChangeArrowheads="1"/>
          </p:cNvSpPr>
          <p:nvPr/>
        </p:nvSpPr>
        <p:spPr bwMode="auto">
          <a:xfrm>
            <a:off x="-276225" y="-392113"/>
            <a:ext cx="4867275" cy="6023610"/>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lIns="91440" tIns="45720" rIns="91440" bIns="45720" anchor="t">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dirty="0">
              <a:latin typeface="Verdana" pitchFamily="34" charset="0"/>
            </a:endParaRPr>
          </a:p>
          <a:p>
            <a:pPr marL="760095" lvl="1" indent="1270" eaLnBrk="1" hangingPunct="1">
              <a:spcBef>
                <a:spcPct val="0"/>
              </a:spcBef>
              <a:buFontTx/>
              <a:buNone/>
              <a:defRPr/>
            </a:pPr>
            <a:endParaRPr lang="en-GB" altLang="en-US" sz="1800" dirty="0">
              <a:latin typeface="Verdana" pitchFamily="34" charset="0"/>
              <a:ea typeface="Verdana" pitchFamily="34" charset="0"/>
            </a:endParaRPr>
          </a:p>
          <a:p>
            <a:pPr marL="673100" lvl="1" indent="1270" eaLnBrk="1" hangingPunct="1">
              <a:spcBef>
                <a:spcPct val="0"/>
              </a:spcBef>
              <a:buFontTx/>
              <a:buNone/>
              <a:defRPr/>
            </a:pPr>
            <a:r>
              <a:rPr lang="en-GB" altLang="en-US" sz="1900" dirty="0">
                <a:latin typeface="Arial" panose="020B0604020202020204" pitchFamily="34" charset="0"/>
              </a:rPr>
              <a:t>Sadly the G20, 20 of the world’s most powerful leaders, failed to fully cancel the debts, despite this campaign for compassion and justice. </a:t>
            </a:r>
          </a:p>
          <a:p>
            <a:pPr marL="673100" lvl="1" indent="1270" eaLnBrk="1" hangingPunct="1">
              <a:spcBef>
                <a:spcPct val="0"/>
              </a:spcBef>
              <a:buFontTx/>
              <a:buNone/>
              <a:defRPr/>
            </a:pPr>
            <a:endParaRPr lang="en-GB" altLang="en-US" sz="1900" dirty="0">
              <a:latin typeface="Arial" panose="020B0604020202020204" pitchFamily="34" charset="0"/>
            </a:endParaRPr>
          </a:p>
          <a:p>
            <a:pPr marL="673100" lvl="1" indent="1270" eaLnBrk="1" hangingPunct="1">
              <a:spcBef>
                <a:spcPct val="0"/>
              </a:spcBef>
              <a:buFontTx/>
              <a:buNone/>
              <a:defRPr/>
            </a:pPr>
            <a:r>
              <a:rPr lang="en-GB" altLang="en-US" sz="1900" dirty="0">
                <a:latin typeface="Arial" panose="020B0604020202020204" pitchFamily="34" charset="0"/>
              </a:rPr>
              <a:t>The campaign continues.</a:t>
            </a:r>
          </a:p>
          <a:p>
            <a:pPr marL="673100" lvl="1" indent="1270" eaLnBrk="1" hangingPunct="1">
              <a:spcBef>
                <a:spcPct val="0"/>
              </a:spcBef>
              <a:buFontTx/>
              <a:buNone/>
              <a:defRPr/>
            </a:pPr>
            <a:endParaRPr lang="en-GB" altLang="en-US" sz="1900" dirty="0">
              <a:latin typeface="Arial" panose="020B0604020202020204" pitchFamily="34" charset="0"/>
            </a:endParaRPr>
          </a:p>
          <a:p>
            <a:pPr marL="673100" lvl="1" indent="1270" eaLnBrk="1" hangingPunct="1">
              <a:spcBef>
                <a:spcPct val="0"/>
              </a:spcBef>
              <a:buFontTx/>
              <a:buNone/>
              <a:defRPr/>
            </a:pPr>
            <a:r>
              <a:rPr lang="en-GB" altLang="en-US" sz="1900" dirty="0">
                <a:latin typeface="Arial" panose="020B0604020202020204" pitchFamily="34" charset="0"/>
              </a:rPr>
              <a:t>Today’s gospel reminds us that when we act on the words of Jesus, what we do has a firm foundation.</a:t>
            </a:r>
          </a:p>
          <a:p>
            <a:pPr marL="673100" lvl="1" indent="1270" eaLnBrk="1" hangingPunct="1">
              <a:spcBef>
                <a:spcPct val="0"/>
              </a:spcBef>
              <a:buFontTx/>
              <a:buNone/>
              <a:defRPr/>
            </a:pPr>
            <a:endParaRPr lang="en-GB" altLang="en-US" sz="1900" dirty="0">
              <a:latin typeface="Arial" panose="020B0604020202020204" pitchFamily="34" charset="0"/>
            </a:endParaRPr>
          </a:p>
          <a:p>
            <a:pPr marL="673100" lvl="1" indent="1270">
              <a:spcBef>
                <a:spcPct val="0"/>
              </a:spcBef>
              <a:buFontTx/>
              <a:buNone/>
              <a:defRPr/>
            </a:pPr>
            <a:r>
              <a:rPr lang="en-GB" altLang="en-US" sz="1900" dirty="0">
                <a:solidFill>
                  <a:srgbClr val="7C61A7"/>
                </a:solidFill>
                <a:latin typeface="Arial Rounded MT Bold"/>
                <a:cs typeface="Arial"/>
              </a:rPr>
              <a:t>Lord, may we always be ready to act on your words, “whatever you did to the least of these… you did it to me”. Sustain us when the struggle is long. Amen.</a:t>
            </a:r>
          </a:p>
          <a:p>
            <a:pPr marL="673100" lvl="1" indent="1270">
              <a:spcBef>
                <a:spcPct val="0"/>
              </a:spcBef>
              <a:buFontTx/>
              <a:buNone/>
              <a:defRPr/>
            </a:pPr>
            <a:endParaRPr lang="en-GB" altLang="en-US" sz="1900" dirty="0">
              <a:solidFill>
                <a:srgbClr val="7C61A7"/>
              </a:solidFill>
              <a:latin typeface="Arial Rounded MT Bold" panose="020F0704030504030204" pitchFamily="34" charset="0"/>
            </a:endParaRPr>
          </a:p>
        </p:txBody>
      </p:sp>
      <p:sp>
        <p:nvSpPr>
          <p:cNvPr id="13316" name="Rectangle 4">
            <a:extLst>
              <a:ext uri="{FF2B5EF4-FFF2-40B4-BE49-F238E27FC236}">
                <a16:creationId xmlns:a16="http://schemas.microsoft.com/office/drawing/2014/main" xmlns="" id="{94CBEACF-2F44-4006-8B07-E1B5D7FDF833}"/>
              </a:ext>
            </a:extLst>
          </p:cNvPr>
          <p:cNvSpPr>
            <a:spLocks noChangeArrowheads="1"/>
          </p:cNvSpPr>
          <p:nvPr/>
        </p:nvSpPr>
        <p:spPr bwMode="auto">
          <a:xfrm>
            <a:off x="4957763" y="6198280"/>
            <a:ext cx="4367212" cy="677108"/>
          </a:xfrm>
          <a:prstGeom prst="homePlate">
            <a:avLst>
              <a:gd name="adj" fmla="val 73131"/>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Find out about </a:t>
            </a:r>
            <a:r>
              <a:rPr lang="en-GB" altLang="en-US" sz="1900">
                <a:solidFill>
                  <a:schemeClr val="bg1"/>
                </a:solidFill>
                <a:latin typeface="Arial" panose="020B0604020202020204" pitchFamily="34" charset="0"/>
                <a:hlinkClick r:id="rId3"/>
              </a:rPr>
              <a:t>taking action</a:t>
            </a:r>
            <a:r>
              <a:rPr lang="en-GB" altLang="en-US" sz="1900">
                <a:solidFill>
                  <a:schemeClr val="bg1"/>
                </a:solidFill>
                <a:latin typeface="Arial" panose="020B0604020202020204" pitchFamily="34" charset="0"/>
              </a:rPr>
              <a:t> with CAFOD</a:t>
            </a:r>
          </a:p>
        </p:txBody>
      </p:sp>
      <p:sp>
        <p:nvSpPr>
          <p:cNvPr id="8" name="Rectangle 2">
            <a:extLst>
              <a:ext uri="{FF2B5EF4-FFF2-40B4-BE49-F238E27FC236}">
                <a16:creationId xmlns:a16="http://schemas.microsoft.com/office/drawing/2014/main" xmlns="" id="{66A7F3B9-EEBA-438F-844C-379C753C3734}"/>
              </a:ext>
            </a:extLst>
          </p:cNvPr>
          <p:cNvSpPr>
            <a:spLocks noChangeArrowheads="1"/>
          </p:cNvSpPr>
          <p:nvPr/>
        </p:nvSpPr>
        <p:spPr bwMode="auto">
          <a:xfrm>
            <a:off x="6092825" y="177800"/>
            <a:ext cx="5781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“Everyone who listens to these words of mine and acts on them ..”</a:t>
            </a:r>
          </a:p>
          <a:p>
            <a:pPr algn="r" eaLnBrk="1" hangingPunct="1">
              <a:spcBef>
                <a:spcPct val="0"/>
              </a:spcBef>
              <a:buFontTx/>
              <a:buNone/>
            </a:pPr>
            <a:r>
              <a:rPr lang="en-GB" altLang="en-US" sz="1600">
                <a:solidFill>
                  <a:schemeClr val="bg1"/>
                </a:solidFill>
                <a:latin typeface="Arial Rounded MT Bold" panose="020F0704030504030204" pitchFamily="34" charset="0"/>
              </a:rPr>
              <a:t>Matthew 7:27</a:t>
            </a:r>
          </a:p>
        </p:txBody>
      </p:sp>
      <p:sp>
        <p:nvSpPr>
          <p:cNvPr id="11" name="Action Button: Home 5">
            <a:hlinkClick r:id="" action="ppaction://hlinkshowjump?jump=firstslide" highlightClick="1"/>
            <a:extLst>
              <a:ext uri="{FF2B5EF4-FFF2-40B4-BE49-F238E27FC236}">
                <a16:creationId xmlns:a16="http://schemas.microsoft.com/office/drawing/2014/main" xmlns="" id="{21D69B7F-2C39-450B-80A0-E5FA0FFA272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2587" y="1538277"/>
            <a:ext cx="354488" cy="40642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9825" y="2670544"/>
            <a:ext cx="4309193" cy="3231895"/>
          </a:xfrm>
          <a:prstGeom prst="rect">
            <a:avLst/>
          </a:prstGeom>
          <a:ln w="28575" cap="rnd">
            <a:solidFill>
              <a:schemeClr val="bg1"/>
            </a:solidFill>
            <a:prstDash val="sysDot"/>
            <a:rou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568" y="2374106"/>
            <a:ext cx="2471738" cy="3707607"/>
          </a:xfrm>
          <a:prstGeom prst="rect">
            <a:avLst/>
          </a:prstGeom>
          <a:ln w="28575" cap="rnd" cmpd="sng">
            <a:solidFill>
              <a:schemeClr val="bg1"/>
            </a:solidFill>
            <a:prstDash val="sysDot"/>
          </a:ln>
        </p:spPr>
      </p:pic>
      <p:sp>
        <p:nvSpPr>
          <p:cNvPr id="13" name="Rectangle 4">
            <a:extLst>
              <a:ext uri="{FF2B5EF4-FFF2-40B4-BE49-F238E27FC236}">
                <a16:creationId xmlns:a16="http://schemas.microsoft.com/office/drawing/2014/main" xmlns="" id="{F0C24F55-A022-44AF-B214-C970CECDF922}"/>
              </a:ext>
            </a:extLst>
          </p:cNvPr>
          <p:cNvSpPr>
            <a:spLocks noChangeArrowheads="1"/>
          </p:cNvSpPr>
          <p:nvPr/>
        </p:nvSpPr>
        <p:spPr bwMode="auto">
          <a:xfrm>
            <a:off x="-228600" y="1447797"/>
            <a:ext cx="4813300" cy="5239286"/>
          </a:xfrm>
          <a:prstGeom prst="roundRect">
            <a:avLst>
              <a:gd name="adj" fmla="val 5079"/>
            </a:avLst>
          </a:prstGeom>
          <a:solidFill>
            <a:schemeClr val="bg1">
              <a:alpha val="80000"/>
            </a:schemeClr>
          </a:solidFill>
          <a:ln w="28575" cap="rnd">
            <a:noFill/>
            <a:prstDash val="sysDot"/>
            <a:round/>
            <a:headEnd/>
            <a:tailEnd/>
          </a:ln>
        </p:spPr>
        <p:txBody>
          <a:bodyPr anchor="t">
            <a:spAutoFit/>
          </a:bodyPr>
          <a:lstStyle/>
          <a:p>
            <a:pPr marL="673100" lvl="1" eaLnBrk="1" fontAlgn="auto" hangingPunct="1">
              <a:spcBef>
                <a:spcPts val="0"/>
              </a:spcBef>
              <a:spcAft>
                <a:spcPts val="0"/>
              </a:spcAft>
              <a:defRPr/>
            </a:pPr>
            <a:endParaRPr lang="en-GB" sz="800" dirty="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Seeing with new eyes</a:t>
            </a:r>
          </a:p>
          <a:p>
            <a:pPr marL="673100" lvl="1" eaLnBrk="1" fontAlgn="auto" hangingPunct="1">
              <a:spcBef>
                <a:spcPts val="0"/>
              </a:spcBef>
              <a:spcAft>
                <a:spcPts val="0"/>
              </a:spcAft>
              <a:defRPr/>
            </a:pPr>
            <a:endParaRPr lang="en-GB" sz="800" dirty="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1900" dirty="0">
                <a:ea typeface="Verdana"/>
              </a:rPr>
              <a:t>Francesco </a:t>
            </a:r>
            <a:r>
              <a:rPr lang="en-GB" sz="1900" dirty="0" err="1">
                <a:ea typeface="Verdana"/>
              </a:rPr>
              <a:t>Tuccio</a:t>
            </a:r>
            <a:r>
              <a:rPr lang="en-GB" sz="1900" dirty="0">
                <a:ea typeface="Verdana"/>
              </a:rPr>
              <a:t>, a carpenter in Lampedusa, Italy, made crosses from the wood of a wrecked migrant boat as a symbol of hope for the survivors. We asked Francesco to make some more crosses as a focus for prayer.</a:t>
            </a:r>
          </a:p>
          <a:p>
            <a:pPr marL="673100" lvl="1" eaLnBrk="1" fontAlgn="auto" hangingPunct="1">
              <a:spcBef>
                <a:spcPts val="0"/>
              </a:spcBef>
              <a:spcAft>
                <a:spcPts val="0"/>
              </a:spcAft>
              <a:defRPr/>
            </a:pPr>
            <a:endParaRPr lang="en-GB" sz="1900" dirty="0">
              <a:solidFill>
                <a:prstClr val="black"/>
              </a:solidFill>
              <a:ea typeface="Verdana" charset="0"/>
            </a:endParaRPr>
          </a:p>
          <a:p>
            <a:pPr marL="673100" lvl="1" eaLnBrk="1" fontAlgn="auto" hangingPunct="1">
              <a:spcBef>
                <a:spcPts val="0"/>
              </a:spcBef>
              <a:spcAft>
                <a:spcPts val="0"/>
              </a:spcAft>
              <a:defRPr/>
            </a:pPr>
            <a:r>
              <a:rPr lang="en-GB" sz="1900" dirty="0">
                <a:ea typeface="Verdana"/>
              </a:rPr>
              <a:t>12-year-old </a:t>
            </a:r>
            <a:r>
              <a:rPr lang="en-GB" sz="1900" dirty="0" err="1">
                <a:ea typeface="Verdana"/>
              </a:rPr>
              <a:t>Eion</a:t>
            </a:r>
            <a:r>
              <a:rPr lang="en-GB" sz="1900" dirty="0">
                <a:ea typeface="Verdana"/>
              </a:rPr>
              <a:t> from Crawley told us: “I feel privileged to hold something so special; someone has taken the time to find the pieces and put this together. It shows that people really do care.”</a:t>
            </a:r>
            <a:endParaRPr lang="en-GB" sz="1900" dirty="0"/>
          </a:p>
          <a:p>
            <a:pPr marL="673100" lvl="1" eaLnBrk="1" fontAlgn="auto" hangingPunct="1">
              <a:spcBef>
                <a:spcPts val="0"/>
              </a:spcBef>
              <a:spcAft>
                <a:spcPts val="0"/>
              </a:spcAft>
              <a:defRPr/>
            </a:pPr>
            <a:endParaRPr lang="en-GB" i="1" dirty="0">
              <a:solidFill>
                <a:prstClr val="black"/>
              </a:solidFill>
              <a:latin typeface="Verdana" charset="0"/>
              <a:ea typeface="Verdana" charset="0"/>
              <a:cs typeface="Verdana" charset="0"/>
            </a:endParaRPr>
          </a:p>
        </p:txBody>
      </p:sp>
      <p:sp>
        <p:nvSpPr>
          <p:cNvPr id="14339" name="TextBox 3">
            <a:extLst>
              <a:ext uri="{FF2B5EF4-FFF2-40B4-BE49-F238E27FC236}">
                <a16:creationId xmlns:a16="http://schemas.microsoft.com/office/drawing/2014/main" xmlns="" id="{3336EE1B-9E1E-40C2-A8A8-F0FA5C192DBB}"/>
              </a:ext>
            </a:extLst>
          </p:cNvPr>
          <p:cNvSpPr>
            <a:spLocks noChangeArrowheads="1"/>
          </p:cNvSpPr>
          <p:nvPr/>
        </p:nvSpPr>
        <p:spPr bwMode="auto">
          <a:xfrm>
            <a:off x="-149225" y="-109538"/>
            <a:ext cx="4733925"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Friday 4 December</a:t>
            </a:r>
            <a:endParaRPr lang="en-GB" altLang="en-US" sz="1900">
              <a:latin typeface="Arial Rounded MT Bold" panose="020F0704030504030204" pitchFamily="34" charset="0"/>
            </a:endParaRPr>
          </a:p>
        </p:txBody>
      </p:sp>
      <p:sp>
        <p:nvSpPr>
          <p:cNvPr id="14340" name="Rectangle 2">
            <a:extLst>
              <a:ext uri="{FF2B5EF4-FFF2-40B4-BE49-F238E27FC236}">
                <a16:creationId xmlns:a16="http://schemas.microsoft.com/office/drawing/2014/main" xmlns="" id="{581D40FC-3917-4FF6-87EA-0900A09C591E}"/>
              </a:ext>
            </a:extLst>
          </p:cNvPr>
          <p:cNvSpPr>
            <a:spLocks noChangeArrowheads="1"/>
          </p:cNvSpPr>
          <p:nvPr/>
        </p:nvSpPr>
        <p:spPr bwMode="auto">
          <a:xfrm>
            <a:off x="6181725" y="161925"/>
            <a:ext cx="5692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“He touched their eyes… </a:t>
            </a:r>
          </a:p>
          <a:p>
            <a:pPr algn="r" eaLnBrk="1" hangingPunct="1">
              <a:spcBef>
                <a:spcPct val="0"/>
              </a:spcBef>
              <a:buFontTx/>
              <a:buNone/>
            </a:pPr>
            <a:r>
              <a:rPr lang="en-GB" altLang="en-US" sz="2000" i="1">
                <a:solidFill>
                  <a:schemeClr val="bg1"/>
                </a:solidFill>
                <a:latin typeface="Arial Rounded MT Bold" panose="020F0704030504030204" pitchFamily="34" charset="0"/>
              </a:rPr>
              <a:t>and their sight returned”</a:t>
            </a:r>
          </a:p>
          <a:p>
            <a:pPr algn="r" eaLnBrk="1" hangingPunct="1">
              <a:spcBef>
                <a:spcPct val="0"/>
              </a:spcBef>
              <a:buFontTx/>
              <a:buNone/>
            </a:pPr>
            <a:r>
              <a:rPr lang="en-GB" altLang="en-US" sz="1600">
                <a:solidFill>
                  <a:schemeClr val="bg1"/>
                </a:solidFill>
                <a:latin typeface="Arial Rounded MT Bold" panose="020F0704030504030204" pitchFamily="34" charset="0"/>
              </a:rPr>
              <a:t>Matthew 9:29-30</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1227" y="1695445"/>
            <a:ext cx="354488" cy="406421"/>
          </a:xfrm>
          <a:prstGeom prst="rect">
            <a:avLst/>
          </a:prstGeom>
        </p:spPr>
      </p:pic>
      <p:sp>
        <p:nvSpPr>
          <p:cNvPr id="16" name="Right Arrow 15"/>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a:extLst>
              <a:ext uri="{FF2B5EF4-FFF2-40B4-BE49-F238E27FC236}">
                <a16:creationId xmlns:a16="http://schemas.microsoft.com/office/drawing/2014/main" xmlns="" id="{9DBDB16A-6326-49A6-9C4E-39BAD66D5719}"/>
              </a:ext>
            </a:extLst>
          </p:cNvPr>
          <p:cNvSpPr>
            <a:spLocks noChangeArrowheads="1"/>
          </p:cNvSpPr>
          <p:nvPr/>
        </p:nvSpPr>
        <p:spPr bwMode="auto">
          <a:xfrm>
            <a:off x="4948238" y="6193517"/>
            <a:ext cx="4457700" cy="677108"/>
          </a:xfrm>
          <a:prstGeom prst="homePlate">
            <a:avLst>
              <a:gd name="adj" fmla="val 73241"/>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900">
                <a:solidFill>
                  <a:schemeClr val="bg1"/>
                </a:solidFill>
                <a:latin typeface="Arial" panose="020B0604020202020204" pitchFamily="34" charset="0"/>
                <a:hlinkClick r:id="rId3"/>
              </a:rPr>
              <a:t>Ask your local CAFOD volunteer centre if you can borrow a cross</a:t>
            </a:r>
            <a:r>
              <a:rPr lang="en-GB" altLang="en-US" sz="1900">
                <a:solidFill>
                  <a:schemeClr val="bg1"/>
                </a:solidFill>
                <a:latin typeface="Arial" panose="020B0604020202020204" pitchFamily="34" charset="0"/>
              </a:rPr>
              <a:t>.</a:t>
            </a:r>
          </a:p>
        </p:txBody>
      </p:sp>
      <p:sp>
        <p:nvSpPr>
          <p:cNvPr id="15364" name="TextBox 3">
            <a:extLst>
              <a:ext uri="{FF2B5EF4-FFF2-40B4-BE49-F238E27FC236}">
                <a16:creationId xmlns:a16="http://schemas.microsoft.com/office/drawing/2014/main" xmlns="" id="{2A338DED-0185-4682-9D83-79F89B440015}"/>
              </a:ext>
            </a:extLst>
          </p:cNvPr>
          <p:cNvSpPr>
            <a:spLocks noChangeArrowheads="1"/>
          </p:cNvSpPr>
          <p:nvPr/>
        </p:nvSpPr>
        <p:spPr bwMode="auto">
          <a:xfrm>
            <a:off x="-277813" y="-469900"/>
            <a:ext cx="4867276" cy="6604010"/>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Verdana" panose="020B0604030504040204" pitchFamily="34" charset="0"/>
            </a:endParaRPr>
          </a:p>
          <a:p>
            <a:pPr lvl="1" eaLnBrk="1" hangingPunct="1">
              <a:spcBef>
                <a:spcPct val="0"/>
              </a:spcBef>
              <a:buFontTx/>
              <a:buNone/>
            </a:pPr>
            <a:endParaRPr lang="en-GB" altLang="en-US" sz="1800" dirty="0">
              <a:latin typeface="Verdana" panose="020B0604030504040204" pitchFamily="34" charset="0"/>
            </a:endParaRPr>
          </a:p>
          <a:p>
            <a:pPr lvl="1" eaLnBrk="1" hangingPunct="1">
              <a:spcBef>
                <a:spcPct val="0"/>
              </a:spcBef>
              <a:buFontTx/>
              <a:buNone/>
            </a:pPr>
            <a:endParaRPr lang="en-GB" altLang="en-US" sz="1800" dirty="0">
              <a:latin typeface="Verdana" panose="020B0604030504040204" pitchFamily="34" charset="0"/>
            </a:endParaRPr>
          </a:p>
          <a:p>
            <a:pPr lvl="1">
              <a:spcBef>
                <a:spcPct val="0"/>
              </a:spcBef>
              <a:buFontTx/>
              <a:buNone/>
            </a:pPr>
            <a:r>
              <a:rPr lang="en-GB" altLang="en-US" sz="1900" dirty="0">
                <a:latin typeface="Arial" panose="020B0604020202020204" pitchFamily="34" charset="0"/>
              </a:rPr>
              <a:t>Every diocese in England and Wales has at least two Lampedusa crosses.</a:t>
            </a:r>
          </a:p>
          <a:p>
            <a:pPr lvl="1">
              <a:spcBef>
                <a:spcPct val="0"/>
              </a:spcBef>
              <a:buFontTx/>
              <a:buNone/>
            </a:pPr>
            <a:endParaRPr lang="en-GB" altLang="en-US" sz="1900" dirty="0">
              <a:latin typeface="Arial" panose="020B0604020202020204" pitchFamily="34" charset="0"/>
            </a:endParaRPr>
          </a:p>
          <a:p>
            <a:pPr lvl="1">
              <a:spcBef>
                <a:spcPct val="0"/>
              </a:spcBef>
              <a:buFontTx/>
              <a:buNone/>
            </a:pPr>
            <a:r>
              <a:rPr lang="en-GB" altLang="en-US" sz="1900" dirty="0">
                <a:latin typeface="Arial" panose="020B0604020202020204" pitchFamily="34" charset="0"/>
              </a:rPr>
              <a:t>Because Francesco </a:t>
            </a:r>
            <a:r>
              <a:rPr lang="en-GB" altLang="en-US" sz="1900" dirty="0" err="1">
                <a:latin typeface="Arial" panose="020B0604020202020204" pitchFamily="34" charset="0"/>
              </a:rPr>
              <a:t>Tuccio’s</a:t>
            </a:r>
            <a:r>
              <a:rPr lang="en-GB" altLang="en-US" sz="1900" dirty="0">
                <a:latin typeface="Arial" panose="020B0604020202020204" pitchFamily="34" charset="0"/>
              </a:rPr>
              <a:t> heart was touched with compassion he saw the potential in simple pieces of wood to become a powerful sign of hope.</a:t>
            </a:r>
          </a:p>
          <a:p>
            <a:pPr lvl="1">
              <a:spcBef>
                <a:spcPct val="0"/>
              </a:spcBef>
              <a:buFontTx/>
              <a:buNone/>
            </a:pPr>
            <a:endParaRPr lang="en-GB" altLang="en-US" sz="1900" dirty="0">
              <a:solidFill>
                <a:srgbClr val="FF0000"/>
              </a:solidFill>
              <a:latin typeface="Arial" panose="020B0604020202020204" pitchFamily="34" charset="0"/>
            </a:endParaRPr>
          </a:p>
          <a:p>
            <a:pPr lvl="1">
              <a:spcBef>
                <a:spcPct val="0"/>
              </a:spcBef>
              <a:buFont typeface="Arial" panose="020B0604020202020204" pitchFamily="34" charset="0"/>
              <a:buNone/>
            </a:pPr>
            <a:r>
              <a:rPr lang="en-GB" altLang="en-US" sz="1900" dirty="0">
                <a:latin typeface="Arial" panose="020B0604020202020204" pitchFamily="34" charset="0"/>
              </a:rPr>
              <a:t>If Jesus touches our hearts as he touched the eyes of the blind men in today’s reading, who knows what we might see?</a:t>
            </a:r>
          </a:p>
          <a:p>
            <a:pPr lvl="1">
              <a:spcBef>
                <a:spcPct val="0"/>
              </a:spcBef>
              <a:buFont typeface="Arial" panose="020B0604020202020204" pitchFamily="34" charset="0"/>
              <a:buNone/>
            </a:pPr>
            <a:endParaRPr lang="en-GB" altLang="en-US" sz="1900" dirty="0">
              <a:latin typeface="Arial" panose="020B0604020202020204" pitchFamily="34" charset="0"/>
            </a:endParaRPr>
          </a:p>
          <a:p>
            <a:pPr lvl="1">
              <a:spcBef>
                <a:spcPct val="0"/>
              </a:spcBef>
              <a:buFontTx/>
              <a:buNone/>
            </a:pPr>
            <a:r>
              <a:rPr lang="en-GB" altLang="en-US" sz="1900" dirty="0">
                <a:solidFill>
                  <a:srgbClr val="7C61A7"/>
                </a:solidFill>
                <a:latin typeface="Arial Rounded MT Bold" panose="020F0704030504030204" pitchFamily="34" charset="0"/>
              </a:rPr>
              <a:t>Lord, touch my heart today so that I can see the wonders you are able to do through me. Amen.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1568" y="2374106"/>
            <a:ext cx="2471738" cy="3707607"/>
          </a:xfrm>
          <a:prstGeom prst="rect">
            <a:avLst/>
          </a:prstGeom>
          <a:ln w="28575" cap="rnd" cmpd="sng">
            <a:solidFill>
              <a:schemeClr val="bg1"/>
            </a:solidFill>
            <a:prstDash val="sysDot"/>
          </a:ln>
        </p:spPr>
      </p:pic>
      <p:sp>
        <p:nvSpPr>
          <p:cNvPr id="9" name="Rectangle 2">
            <a:extLst>
              <a:ext uri="{FF2B5EF4-FFF2-40B4-BE49-F238E27FC236}">
                <a16:creationId xmlns:a16="http://schemas.microsoft.com/office/drawing/2014/main" xmlns="" id="{A30506DC-7805-4C40-8419-1907DB567845}"/>
              </a:ext>
            </a:extLst>
          </p:cNvPr>
          <p:cNvSpPr>
            <a:spLocks noChangeArrowheads="1"/>
          </p:cNvSpPr>
          <p:nvPr/>
        </p:nvSpPr>
        <p:spPr bwMode="auto">
          <a:xfrm>
            <a:off x="6181725" y="161925"/>
            <a:ext cx="5692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“He touched their eyes… </a:t>
            </a:r>
          </a:p>
          <a:p>
            <a:pPr algn="r" eaLnBrk="1" hangingPunct="1">
              <a:spcBef>
                <a:spcPct val="0"/>
              </a:spcBef>
              <a:buFontTx/>
              <a:buNone/>
            </a:pPr>
            <a:r>
              <a:rPr lang="en-GB" altLang="en-US" sz="2000" i="1">
                <a:solidFill>
                  <a:schemeClr val="bg1"/>
                </a:solidFill>
                <a:latin typeface="Arial Rounded MT Bold" panose="020F0704030504030204" pitchFamily="34" charset="0"/>
              </a:rPr>
              <a:t>and their sight returned”</a:t>
            </a:r>
          </a:p>
          <a:p>
            <a:pPr algn="r" eaLnBrk="1" hangingPunct="1">
              <a:spcBef>
                <a:spcPct val="0"/>
              </a:spcBef>
              <a:buFontTx/>
              <a:buNone/>
            </a:pPr>
            <a:r>
              <a:rPr lang="en-GB" altLang="en-US" sz="1600">
                <a:solidFill>
                  <a:schemeClr val="bg1"/>
                </a:solidFill>
                <a:latin typeface="Arial Rounded MT Bold" panose="020F0704030504030204" pitchFamily="34" charset="0"/>
              </a:rPr>
              <a:t>Matthew 9:29-30</a:t>
            </a:r>
          </a:p>
        </p:txBody>
      </p:sp>
      <p:sp>
        <p:nvSpPr>
          <p:cNvPr id="10" name="Action Button: Home 5">
            <a:hlinkClick r:id="" action="ppaction://hlinkshowjump?jump=firstslide" highlightClick="1"/>
            <a:extLst>
              <a:ext uri="{FF2B5EF4-FFF2-40B4-BE49-F238E27FC236}">
                <a16:creationId xmlns:a16="http://schemas.microsoft.com/office/drawing/2014/main" xmlns="" id="{20C41358-B85D-48CB-95CF-A771C8783A0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1227" y="1695445"/>
            <a:ext cx="354488" cy="4064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xmlns="" id="{6BE1CD93-2725-4B00-8617-A33BE398C401}"/>
              </a:ext>
            </a:extLst>
          </p:cNvPr>
          <p:cNvSpPr>
            <a:spLocks noChangeArrowheads="1"/>
          </p:cNvSpPr>
          <p:nvPr/>
        </p:nvSpPr>
        <p:spPr bwMode="auto">
          <a:xfrm>
            <a:off x="7340600" y="196850"/>
            <a:ext cx="45338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“You received without payment; give without payment.”</a:t>
            </a:r>
          </a:p>
          <a:p>
            <a:pPr algn="r" eaLnBrk="1" hangingPunct="1">
              <a:spcBef>
                <a:spcPct val="0"/>
              </a:spcBef>
              <a:buFontTx/>
              <a:buNone/>
            </a:pPr>
            <a:r>
              <a:rPr lang="en-GB" altLang="en-US" sz="1600">
                <a:solidFill>
                  <a:schemeClr val="bg1"/>
                </a:solidFill>
                <a:latin typeface="Arial Rounded MT Bold" panose="020F0704030504030204" pitchFamily="34" charset="0"/>
              </a:rPr>
              <a:t>Matthew 10:8</a:t>
            </a:r>
          </a:p>
        </p:txBody>
      </p:sp>
      <p:sp>
        <p:nvSpPr>
          <p:cNvPr id="16388" name="TextBox 3">
            <a:extLst>
              <a:ext uri="{FF2B5EF4-FFF2-40B4-BE49-F238E27FC236}">
                <a16:creationId xmlns:a16="http://schemas.microsoft.com/office/drawing/2014/main" xmlns="" id="{4440F19A-6930-4EA3-9A5C-5F9643B5021C}"/>
              </a:ext>
            </a:extLst>
          </p:cNvPr>
          <p:cNvSpPr>
            <a:spLocks noChangeArrowheads="1"/>
          </p:cNvSpPr>
          <p:nvPr/>
        </p:nvSpPr>
        <p:spPr bwMode="auto">
          <a:xfrm>
            <a:off x="-211138" y="-271463"/>
            <a:ext cx="4814888"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Saturday 5 December</a:t>
            </a:r>
            <a:endParaRPr lang="en-GB" altLang="en-US" sz="1900">
              <a:latin typeface="Arial Rounded MT Bold" panose="020F0704030504030204" pitchFamily="34" charset="0"/>
            </a:endParaRPr>
          </a:p>
        </p:txBody>
      </p:sp>
      <p:sp>
        <p:nvSpPr>
          <p:cNvPr id="12" name="Rectangle 4">
            <a:extLst>
              <a:ext uri="{FF2B5EF4-FFF2-40B4-BE49-F238E27FC236}">
                <a16:creationId xmlns:a16="http://schemas.microsoft.com/office/drawing/2014/main" xmlns="" id="{F9C141C3-8BF6-4E16-B50D-5DAF24B27A4D}"/>
              </a:ext>
            </a:extLst>
          </p:cNvPr>
          <p:cNvSpPr>
            <a:spLocks noChangeArrowheads="1"/>
          </p:cNvSpPr>
          <p:nvPr/>
        </p:nvSpPr>
        <p:spPr bwMode="auto">
          <a:xfrm>
            <a:off x="-290513" y="1401763"/>
            <a:ext cx="4894263" cy="5254972"/>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480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Summer of hope</a:t>
            </a:r>
          </a:p>
          <a:p>
            <a:pPr marL="648000" lvl="1" eaLnBrk="1" fontAlgn="auto" hangingPunct="1">
              <a:spcBef>
                <a:spcPts val="0"/>
              </a:spcBef>
              <a:spcAft>
                <a:spcPts val="0"/>
              </a:spcAft>
              <a:defRPr/>
            </a:pPr>
            <a:endParaRPr lang="en-GB" sz="900" b="1">
              <a:solidFill>
                <a:srgbClr val="008000"/>
              </a:solidFill>
              <a:effectLst>
                <a:outerShdw blurRad="38100" dist="38100" dir="2700000" algn="tl">
                  <a:srgbClr val="000000">
                    <a:alpha val="43137"/>
                  </a:srgbClr>
                </a:outerShdw>
              </a:effectLst>
              <a:ea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lvl="1" eaLnBrk="1" fontAlgn="auto" hangingPunct="1">
              <a:spcBef>
                <a:spcPts val="0"/>
              </a:spcBef>
              <a:spcAft>
                <a:spcPts val="0"/>
              </a:spcAft>
              <a:defRPr/>
            </a:pPr>
            <a:endParaRPr lang="en-GB" sz="3600" b="1">
              <a:solidFill>
                <a:srgbClr val="008000"/>
              </a:solidFill>
              <a:effectLst>
                <a:outerShdw blurRad="38100" dist="38100" dir="2700000" algn="tl">
                  <a:srgbClr val="000000">
                    <a:alpha val="43137"/>
                  </a:srgbClr>
                </a:outerShdw>
              </a:effectLst>
              <a:latin typeface="Bradley Hand ITC" pitchFamily="66" charset="0"/>
              <a:ea typeface="Verdana" charset="0"/>
              <a:cs typeface="Verdana" charset="0"/>
            </a:endParaRPr>
          </a:p>
          <a:p>
            <a:pPr marL="648000" eaLnBrk="1" fontAlgn="auto" hangingPunct="1">
              <a:spcBef>
                <a:spcPts val="0"/>
              </a:spcBef>
              <a:spcAft>
                <a:spcPts val="0"/>
              </a:spcAft>
              <a:defRPr/>
            </a:pPr>
            <a:endParaRPr lang="en-GB" sz="600">
              <a:latin typeface="+mn-lt"/>
              <a:cs typeface="+mn-cs"/>
            </a:endParaRPr>
          </a:p>
          <a:p>
            <a:pPr marL="648000" eaLnBrk="1" fontAlgn="auto" hangingPunct="1">
              <a:spcBef>
                <a:spcPts val="0"/>
              </a:spcBef>
              <a:spcAft>
                <a:spcPts val="0"/>
              </a:spcAft>
              <a:defRPr/>
            </a:pPr>
            <a:endParaRPr lang="en-GB" sz="600">
              <a:latin typeface="+mn-lt"/>
              <a:cs typeface="+mn-cs"/>
            </a:endParaRPr>
          </a:p>
          <a:p>
            <a:pPr marL="648000" eaLnBrk="1" fontAlgn="auto" hangingPunct="1">
              <a:spcBef>
                <a:spcPts val="0"/>
              </a:spcBef>
              <a:spcAft>
                <a:spcPts val="0"/>
              </a:spcAft>
              <a:defRPr/>
            </a:pPr>
            <a:endParaRPr lang="en-GB" sz="600">
              <a:latin typeface="+mn-lt"/>
              <a:cs typeface="+mn-cs"/>
            </a:endParaRPr>
          </a:p>
          <a:p>
            <a:pPr marL="648000" eaLnBrk="1" fontAlgn="auto" hangingPunct="1">
              <a:spcBef>
                <a:spcPts val="0"/>
              </a:spcBef>
              <a:spcAft>
                <a:spcPts val="0"/>
              </a:spcAft>
              <a:defRPr/>
            </a:pPr>
            <a:endParaRPr lang="en-GB" sz="600">
              <a:latin typeface="+mn-lt"/>
              <a:cs typeface="+mn-cs"/>
            </a:endParaRPr>
          </a:p>
          <a:p>
            <a:pPr marL="648000" lvl="1" eaLnBrk="1" fontAlgn="auto" hangingPunct="1">
              <a:spcBef>
                <a:spcPts val="0"/>
              </a:spcBef>
              <a:spcAft>
                <a:spcPts val="0"/>
              </a:spcAft>
              <a:defRPr/>
            </a:pPr>
            <a:endParaRPr lang="en-GB" sz="800">
              <a:latin typeface="Verdana" charset="0"/>
              <a:ea typeface="Verdana" charset="0"/>
              <a:cs typeface="Verdana" charset="0"/>
            </a:endParaRPr>
          </a:p>
        </p:txBody>
      </p:sp>
      <p:sp>
        <p:nvSpPr>
          <p:cNvPr id="16394" name="Rectangle 1">
            <a:extLst>
              <a:ext uri="{FF2B5EF4-FFF2-40B4-BE49-F238E27FC236}">
                <a16:creationId xmlns:a16="http://schemas.microsoft.com/office/drawing/2014/main" xmlns="" id="{3CB78D97-E911-4177-99D0-34016720C1FE}"/>
              </a:ext>
            </a:extLst>
          </p:cNvPr>
          <p:cNvSpPr>
            <a:spLocks noChangeArrowheads="1"/>
          </p:cNvSpPr>
          <p:nvPr/>
        </p:nvSpPr>
        <p:spPr bwMode="auto">
          <a:xfrm>
            <a:off x="462050" y="2133093"/>
            <a:ext cx="39624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900" dirty="0">
                <a:latin typeface="Arial"/>
                <a:cs typeface="Arial"/>
              </a:rPr>
              <a:t>This summer, we invited everyone to creatively turn events they’d miss, due to </a:t>
            </a:r>
            <a:r>
              <a:rPr lang="en-GB" altLang="en-US" sz="1900" dirty="0" err="1">
                <a:latin typeface="Arial"/>
                <a:cs typeface="Arial"/>
              </a:rPr>
              <a:t>Covid</a:t>
            </a:r>
            <a:r>
              <a:rPr lang="en-GB" altLang="en-US" sz="1900" dirty="0">
                <a:latin typeface="Arial"/>
                <a:cs typeface="Arial"/>
              </a:rPr>
              <a:t>, into fundraisers to bring hope to poor communities affected by the pandemic.</a:t>
            </a:r>
          </a:p>
          <a:p>
            <a:pPr>
              <a:spcBef>
                <a:spcPct val="0"/>
              </a:spcBef>
              <a:buFontTx/>
              <a:buNone/>
            </a:pPr>
            <a:endParaRPr lang="en-GB" altLang="en-US" sz="1900" dirty="0">
              <a:latin typeface="Arial" panose="020B0604020202020204" pitchFamily="34" charset="0"/>
            </a:endParaRPr>
          </a:p>
          <a:p>
            <a:pPr>
              <a:spcBef>
                <a:spcPct val="0"/>
              </a:spcBef>
              <a:buFontTx/>
              <a:buNone/>
            </a:pPr>
            <a:r>
              <a:rPr lang="en-GB" altLang="en-US" sz="1900" dirty="0">
                <a:latin typeface="Arial" panose="020B0604020202020204" pitchFamily="34" charset="0"/>
              </a:rPr>
              <a:t>We heard of garden camping, long pilgrimage walks, virtual coach trips and summer fayres…</a:t>
            </a:r>
          </a:p>
          <a:p>
            <a:pPr>
              <a:spcBef>
                <a:spcPct val="0"/>
              </a:spcBef>
              <a:buFontTx/>
              <a:buNone/>
            </a:pPr>
            <a:endParaRPr lang="en-US" altLang="en-US" sz="1900" dirty="0">
              <a:latin typeface="Arial" panose="020B0604020202020204" pitchFamily="34" charset="0"/>
            </a:endParaRPr>
          </a:p>
          <a:p>
            <a:pPr>
              <a:spcBef>
                <a:spcPct val="0"/>
              </a:spcBef>
              <a:buFontTx/>
              <a:buNone/>
            </a:pPr>
            <a:r>
              <a:rPr lang="en-US" altLang="en-US" sz="1900" dirty="0">
                <a:latin typeface="Arial"/>
                <a:cs typeface="Arial"/>
              </a:rPr>
              <a:t>Salesian College, Farnborough held an online quiz, </a:t>
            </a:r>
            <a:r>
              <a:rPr lang="en-US" altLang="en-US" sz="1900" dirty="0" err="1">
                <a:latin typeface="Arial"/>
                <a:cs typeface="Arial"/>
              </a:rPr>
              <a:t>Maricourt</a:t>
            </a:r>
            <a:r>
              <a:rPr lang="en-US" altLang="en-US" sz="1900" dirty="0">
                <a:latin typeface="Arial"/>
                <a:cs typeface="Arial"/>
              </a:rPr>
              <a:t> High School walked and ran, and 16-year-old </a:t>
            </a:r>
            <a:r>
              <a:rPr lang="en-US" altLang="en-US" sz="1900" dirty="0" err="1">
                <a:latin typeface="Arial"/>
                <a:cs typeface="Arial"/>
              </a:rPr>
              <a:t>Josna</a:t>
            </a:r>
            <a:r>
              <a:rPr lang="en-US" altLang="en-US" sz="1900" dirty="0">
                <a:latin typeface="Arial"/>
                <a:cs typeface="Arial"/>
              </a:rPr>
              <a:t> George and his brother cycled 400 miles each!</a:t>
            </a:r>
          </a:p>
          <a:p>
            <a:pPr>
              <a:spcBef>
                <a:spcPct val="0"/>
              </a:spcBef>
              <a:buFontTx/>
              <a:buNone/>
            </a:pPr>
            <a:endParaRPr lang="en-US" altLang="en-US" sz="1900" dirty="0">
              <a:latin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116" y="2719127"/>
            <a:ext cx="3436573" cy="3148498"/>
          </a:xfrm>
          <a:prstGeom prst="rect">
            <a:avLst/>
          </a:prstGeom>
          <a:ln w="28575" cap="rnd">
            <a:solidFill>
              <a:schemeClr val="bg1"/>
            </a:solidFill>
            <a:prstDash val="sysDot"/>
          </a:ln>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32763" y="1881189"/>
            <a:ext cx="354488" cy="406421"/>
          </a:xfrm>
          <a:prstGeom prst="rect">
            <a:avLst/>
          </a:prstGeom>
        </p:spPr>
      </p:pic>
      <p:sp>
        <p:nvSpPr>
          <p:cNvPr id="18" name="Right Arrow 17"/>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3">
            <a:extLst>
              <a:ext uri="{FF2B5EF4-FFF2-40B4-BE49-F238E27FC236}">
                <a16:creationId xmlns:a16="http://schemas.microsoft.com/office/drawing/2014/main" xmlns="" id="{7BEED28C-CD6A-4F81-865E-DC973F098F02}"/>
              </a:ext>
            </a:extLst>
          </p:cNvPr>
          <p:cNvSpPr>
            <a:spLocks noChangeArrowheads="1"/>
          </p:cNvSpPr>
          <p:nvPr/>
        </p:nvSpPr>
        <p:spPr bwMode="auto">
          <a:xfrm>
            <a:off x="-276225" y="-385763"/>
            <a:ext cx="4867275" cy="5819686"/>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Verdana" panose="020B0604030504040204" pitchFamily="34" charset="0"/>
            </a:endParaRPr>
          </a:p>
          <a:p>
            <a:pPr lvl="1" eaLnBrk="1" hangingPunct="1">
              <a:spcBef>
                <a:spcPct val="0"/>
              </a:spcBef>
              <a:buFontTx/>
              <a:buNone/>
            </a:pPr>
            <a:endParaRPr lang="en-GB" altLang="en-US" sz="1900" dirty="0">
              <a:latin typeface="Arial" panose="020B0604020202020204" pitchFamily="34" charset="0"/>
            </a:endParaRPr>
          </a:p>
          <a:p>
            <a:pPr marL="648000" lvl="1" eaLnBrk="1" hangingPunct="1">
              <a:spcBef>
                <a:spcPct val="0"/>
              </a:spcBef>
              <a:buFontTx/>
              <a:buNone/>
            </a:pPr>
            <a:r>
              <a:rPr lang="en-GB" altLang="en-US" sz="1900" dirty="0">
                <a:latin typeface="Arial" panose="020B0604020202020204" pitchFamily="34" charset="0"/>
              </a:rPr>
              <a:t>In today’s gospel, Jesus feels sorry for the crowds and sends out his disciples to heal them and to share the good news with them: </a:t>
            </a:r>
          </a:p>
          <a:p>
            <a:pPr marL="648000" lvl="1" eaLnBrk="1" hangingPunct="1">
              <a:spcBef>
                <a:spcPct val="0"/>
              </a:spcBef>
              <a:buFontTx/>
              <a:buNone/>
            </a:pPr>
            <a:r>
              <a:rPr lang="en-GB" altLang="en-US" sz="1900" dirty="0">
                <a:latin typeface="Arial" panose="020B0604020202020204" pitchFamily="34" charset="0"/>
              </a:rPr>
              <a:t>“You received without payment; give without payment”.</a:t>
            </a:r>
          </a:p>
          <a:p>
            <a:pPr marL="648000" lvl="1" eaLnBrk="1" hangingPunct="1">
              <a:spcBef>
                <a:spcPct val="0"/>
              </a:spcBef>
              <a:buFontTx/>
              <a:buNone/>
            </a:pPr>
            <a:endParaRPr lang="en-GB" altLang="en-US" sz="1900" dirty="0">
              <a:latin typeface="Arial" panose="020B0604020202020204" pitchFamily="34" charset="0"/>
            </a:endParaRPr>
          </a:p>
          <a:p>
            <a:pPr marL="648000" lvl="1" eaLnBrk="1" hangingPunct="1">
              <a:spcBef>
                <a:spcPct val="0"/>
              </a:spcBef>
              <a:buFontTx/>
              <a:buNone/>
            </a:pPr>
            <a:r>
              <a:rPr lang="en-GB" altLang="en-US" sz="1900" dirty="0">
                <a:latin typeface="Arial" panose="020B0604020202020204" pitchFamily="34" charset="0"/>
              </a:rPr>
              <a:t>Thousands of you reached out to others and gave without payment this year to help communities in poverty… and had fun too!</a:t>
            </a:r>
          </a:p>
          <a:p>
            <a:pPr marL="648000" lvl="1" eaLnBrk="1" hangingPunct="1">
              <a:spcBef>
                <a:spcPct val="0"/>
              </a:spcBef>
              <a:buFontTx/>
              <a:buNone/>
            </a:pPr>
            <a:endParaRPr lang="en-GB" altLang="en-US" sz="1900" dirty="0">
              <a:latin typeface="Arial" panose="020B0604020202020204" pitchFamily="34" charset="0"/>
            </a:endParaRPr>
          </a:p>
          <a:p>
            <a:pPr marL="648000" lvl="1" eaLnBrk="1" hangingPunct="1">
              <a:spcBef>
                <a:spcPct val="0"/>
              </a:spcBef>
              <a:buFontTx/>
              <a:buNone/>
            </a:pPr>
            <a:r>
              <a:rPr lang="en-GB" altLang="en-US" sz="2400" b="1" dirty="0">
                <a:latin typeface="Arial" panose="020B0604020202020204" pitchFamily="34" charset="0"/>
              </a:rPr>
              <a:t>Thank you!</a:t>
            </a:r>
          </a:p>
          <a:p>
            <a:pPr marL="648000" lvl="1" eaLnBrk="1" hangingPunct="1">
              <a:spcBef>
                <a:spcPct val="0"/>
              </a:spcBef>
              <a:buFontTx/>
              <a:buNone/>
            </a:pPr>
            <a:endParaRPr lang="en-GB" altLang="en-US" sz="1900" dirty="0">
              <a:latin typeface="Arial" panose="020B0604020202020204" pitchFamily="34" charset="0"/>
            </a:endParaRPr>
          </a:p>
          <a:p>
            <a:pPr marL="648000" lvl="1">
              <a:spcBef>
                <a:spcPct val="0"/>
              </a:spcBef>
              <a:buFontTx/>
              <a:buNone/>
            </a:pPr>
            <a:r>
              <a:rPr lang="en-GB" altLang="en-US" sz="1900" dirty="0">
                <a:solidFill>
                  <a:srgbClr val="7C61A7"/>
                </a:solidFill>
                <a:latin typeface="Arial Rounded MT Bold" panose="020F0704030504030204" pitchFamily="34" charset="0"/>
              </a:rPr>
              <a:t>Lord, help me never to be hard of heart. Make me brave enough to dare to care. Amen.</a:t>
            </a:r>
          </a:p>
        </p:txBody>
      </p:sp>
      <p:sp>
        <p:nvSpPr>
          <p:cNvPr id="17416" name="Rectangle 4">
            <a:extLst>
              <a:ext uri="{FF2B5EF4-FFF2-40B4-BE49-F238E27FC236}">
                <a16:creationId xmlns:a16="http://schemas.microsoft.com/office/drawing/2014/main" xmlns="" id="{62A42D66-8C9A-4741-A028-5076CF3599B5}"/>
              </a:ext>
            </a:extLst>
          </p:cNvPr>
          <p:cNvSpPr>
            <a:spLocks noChangeArrowheads="1"/>
          </p:cNvSpPr>
          <p:nvPr/>
        </p:nvSpPr>
        <p:spPr bwMode="auto">
          <a:xfrm>
            <a:off x="4930775" y="6198280"/>
            <a:ext cx="4646613" cy="677108"/>
          </a:xfrm>
          <a:prstGeom prst="homePlate">
            <a:avLst>
              <a:gd name="adj" fmla="val 73148"/>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Watch our one-minute Summer of Hope </a:t>
            </a:r>
            <a:r>
              <a:rPr lang="en-GB" altLang="en-US" sz="1900">
                <a:solidFill>
                  <a:schemeClr val="bg1"/>
                </a:solidFill>
                <a:latin typeface="Arial" panose="020B0604020202020204" pitchFamily="34" charset="0"/>
                <a:hlinkClick r:id="rId3"/>
              </a:rPr>
              <a:t>thank you video</a:t>
            </a:r>
            <a:r>
              <a:rPr lang="en-GB" altLang="en-US" sz="1900">
                <a:solidFill>
                  <a:schemeClr val="bg1"/>
                </a:solidFill>
                <a:latin typeface="Arial" panose="020B0604020202020204" pitchFamily="34" charset="0"/>
              </a:rPr>
              <a:t>!</a:t>
            </a:r>
          </a:p>
        </p:txBody>
      </p:sp>
      <p:sp>
        <p:nvSpPr>
          <p:cNvPr id="9" name="Rectangle 2">
            <a:extLst>
              <a:ext uri="{FF2B5EF4-FFF2-40B4-BE49-F238E27FC236}">
                <a16:creationId xmlns:a16="http://schemas.microsoft.com/office/drawing/2014/main" xmlns="" id="{3FBD4915-6A7A-4C9C-8B12-C6784AF4A081}"/>
              </a:ext>
            </a:extLst>
          </p:cNvPr>
          <p:cNvSpPr>
            <a:spLocks noChangeArrowheads="1"/>
          </p:cNvSpPr>
          <p:nvPr/>
        </p:nvSpPr>
        <p:spPr bwMode="auto">
          <a:xfrm>
            <a:off x="7366000" y="196850"/>
            <a:ext cx="45084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“You received without payment; give without payment.”</a:t>
            </a:r>
          </a:p>
          <a:p>
            <a:pPr algn="r" eaLnBrk="1" hangingPunct="1">
              <a:spcBef>
                <a:spcPct val="0"/>
              </a:spcBef>
              <a:buFontTx/>
              <a:buNone/>
            </a:pPr>
            <a:r>
              <a:rPr lang="en-GB" altLang="en-US" sz="1600">
                <a:solidFill>
                  <a:schemeClr val="bg1"/>
                </a:solidFill>
                <a:latin typeface="Arial Rounded MT Bold" panose="020F0704030504030204" pitchFamily="34" charset="0"/>
              </a:rPr>
              <a:t>Matthew 10:8</a:t>
            </a:r>
          </a:p>
        </p:txBody>
      </p:sp>
      <p:sp>
        <p:nvSpPr>
          <p:cNvPr id="8" name="Action Button: Home 5">
            <a:hlinkClick r:id="" action="ppaction://hlinkshowjump?jump=firstslide" highlightClick="1"/>
            <a:extLst>
              <a:ext uri="{FF2B5EF4-FFF2-40B4-BE49-F238E27FC236}">
                <a16:creationId xmlns:a16="http://schemas.microsoft.com/office/drawing/2014/main" xmlns="" id="{86C84341-2BC7-47C7-A195-8E8798BF4ED5}"/>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9116" y="2719127"/>
            <a:ext cx="3436573" cy="3148498"/>
          </a:xfrm>
          <a:prstGeom prst="rect">
            <a:avLst/>
          </a:prstGeom>
          <a:ln w="28575" cap="rnd">
            <a:solidFill>
              <a:schemeClr val="bg1"/>
            </a:solidFill>
            <a:prstDash val="sysDot"/>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2763" y="1881189"/>
            <a:ext cx="354488" cy="4064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4">
            <a:extLst>
              <a:ext uri="{FF2B5EF4-FFF2-40B4-BE49-F238E27FC236}">
                <a16:creationId xmlns:a16="http://schemas.microsoft.com/office/drawing/2014/main" xmlns="" id="{7EA0580A-2278-40B9-9BFA-91FD61E29A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3" y="2913063"/>
            <a:ext cx="8207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xmlns="" id="{7A492083-A970-4B93-9D99-C87AFA637F36}"/>
              </a:ext>
            </a:extLst>
          </p:cNvPr>
          <p:cNvSpPr>
            <a:spLocks noChangeArrowheads="1"/>
          </p:cNvSpPr>
          <p:nvPr/>
        </p:nvSpPr>
        <p:spPr bwMode="auto">
          <a:xfrm>
            <a:off x="-228600" y="1455999"/>
            <a:ext cx="4813300" cy="5129480"/>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Leila’s story</a:t>
            </a:r>
            <a:endParaRPr lang="en-GB" sz="800" dirty="0">
              <a:solidFill>
                <a:prstClr val="black"/>
              </a:solidFill>
              <a:latin typeface="Verdana" charset="0"/>
              <a:ea typeface="Verdana" charset="0"/>
              <a:cs typeface="Verdana" charset="0"/>
            </a:endParaRPr>
          </a:p>
          <a:p>
            <a:pPr marL="673100" lvl="1" eaLnBrk="1" fontAlgn="auto" hangingPunct="1">
              <a:spcBef>
                <a:spcPts val="0"/>
              </a:spcBef>
              <a:spcAft>
                <a:spcPts val="0"/>
              </a:spcAft>
              <a:defRPr/>
            </a:pPr>
            <a:endParaRPr lang="en-GB" sz="1900" dirty="0">
              <a:solidFill>
                <a:prstClr val="black"/>
              </a:solidFill>
              <a:ea typeface="Verdana" charset="0"/>
            </a:endParaRPr>
          </a:p>
          <a:p>
            <a:pPr marL="673100" lvl="1" eaLnBrk="1" fontAlgn="auto" hangingPunct="1">
              <a:spcBef>
                <a:spcPts val="0"/>
              </a:spcBef>
              <a:spcAft>
                <a:spcPts val="0"/>
              </a:spcAft>
              <a:defRPr/>
            </a:pPr>
            <a:r>
              <a:rPr lang="en-GB" sz="1900" dirty="0">
                <a:solidFill>
                  <a:prstClr val="black"/>
                </a:solidFill>
                <a:ea typeface="Verdana" charset="0"/>
              </a:rPr>
              <a:t>Leila was brought up by her grandmother in London. She told us that she feels blessed and that her experiences and her faith mean she now stands up for others:</a:t>
            </a:r>
          </a:p>
          <a:p>
            <a:pPr marL="673100" lvl="1" eaLnBrk="1" fontAlgn="auto" hangingPunct="1">
              <a:spcBef>
                <a:spcPts val="0"/>
              </a:spcBef>
              <a:spcAft>
                <a:spcPts val="0"/>
              </a:spcAft>
              <a:defRPr/>
            </a:pPr>
            <a:endParaRPr lang="en-GB" sz="1900" dirty="0">
              <a:solidFill>
                <a:prstClr val="black"/>
              </a:solidFill>
              <a:ea typeface="Verdana" pitchFamily="34" charset="0"/>
            </a:endParaRPr>
          </a:p>
          <a:p>
            <a:pPr marL="673100" lvl="1" eaLnBrk="1" fontAlgn="auto" hangingPunct="1">
              <a:spcBef>
                <a:spcPts val="0"/>
              </a:spcBef>
              <a:spcAft>
                <a:spcPts val="0"/>
              </a:spcAft>
              <a:defRPr/>
            </a:pPr>
            <a:r>
              <a:rPr lang="en-GB" sz="1900" dirty="0">
                <a:solidFill>
                  <a:prstClr val="black"/>
                </a:solidFill>
                <a:ea typeface="Verdana" pitchFamily="34" charset="0"/>
              </a:rPr>
              <a:t>“I think I’m passionate about being at the forefront of campaigns and using my voice, because I want other young women to see that you can go wherever you want in the world, be whoever you want to be, and make a difference.”</a:t>
            </a:r>
          </a:p>
          <a:p>
            <a:pPr marL="673100" lvl="1" algn="r" eaLnBrk="1" fontAlgn="auto" hangingPunct="1">
              <a:spcBef>
                <a:spcPts val="0"/>
              </a:spcBef>
              <a:spcAft>
                <a:spcPts val="0"/>
              </a:spcAft>
              <a:defRPr/>
            </a:pPr>
            <a:r>
              <a:rPr lang="en-GB" sz="1900" dirty="0">
                <a:solidFill>
                  <a:prstClr val="black"/>
                </a:solidFill>
                <a:ea typeface="Verdana" pitchFamily="34" charset="0"/>
              </a:rPr>
              <a:t>Leila</a:t>
            </a:r>
          </a:p>
        </p:txBody>
      </p:sp>
      <p:sp>
        <p:nvSpPr>
          <p:cNvPr id="18437" name="TextBox 3">
            <a:extLst>
              <a:ext uri="{FF2B5EF4-FFF2-40B4-BE49-F238E27FC236}">
                <a16:creationId xmlns:a16="http://schemas.microsoft.com/office/drawing/2014/main" xmlns="" id="{3961202F-AB62-4DF4-BDF2-C5C6940057C5}"/>
              </a:ext>
            </a:extLst>
          </p:cNvPr>
          <p:cNvSpPr>
            <a:spLocks noChangeArrowheads="1"/>
          </p:cNvSpPr>
          <p:nvPr/>
        </p:nvSpPr>
        <p:spPr bwMode="auto">
          <a:xfrm>
            <a:off x="-119063" y="-228600"/>
            <a:ext cx="4703763" cy="1055608"/>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900" i="1">
                <a:solidFill>
                  <a:schemeClr val="bg1"/>
                </a:solidFill>
                <a:latin typeface="Arial Rounded MT Bold" panose="020F0704030504030204" pitchFamily="34" charset="0"/>
              </a:rPr>
              <a:t>Sunday 6 December</a:t>
            </a:r>
            <a:br>
              <a:rPr lang="en-GB" altLang="en-US" sz="1900" i="1">
                <a:solidFill>
                  <a:schemeClr val="bg1"/>
                </a:solidFill>
                <a:latin typeface="Arial Rounded MT Bold" panose="020F0704030504030204" pitchFamily="34" charset="0"/>
              </a:rPr>
            </a:br>
            <a:r>
              <a:rPr lang="en-GB" altLang="en-US" sz="1900" i="1">
                <a:solidFill>
                  <a:schemeClr val="bg1"/>
                </a:solidFill>
                <a:latin typeface="Arial Rounded MT Bold" panose="020F0704030504030204" pitchFamily="34" charset="0"/>
              </a:rPr>
              <a:t>Second Sunday of Advent</a:t>
            </a:r>
            <a:endParaRPr lang="en-GB" altLang="en-US" sz="1900">
              <a:latin typeface="Arial Rounded MT Bold" panose="020F0704030504030204" pitchFamily="34" charset="0"/>
            </a:endParaRPr>
          </a:p>
        </p:txBody>
      </p:sp>
      <p:sp>
        <p:nvSpPr>
          <p:cNvPr id="18438" name="Rectangle 2">
            <a:extLst>
              <a:ext uri="{FF2B5EF4-FFF2-40B4-BE49-F238E27FC236}">
                <a16:creationId xmlns:a16="http://schemas.microsoft.com/office/drawing/2014/main" xmlns="" id="{5C798BD6-D7AB-4CF6-B655-F6D7E0E33166}"/>
              </a:ext>
            </a:extLst>
          </p:cNvPr>
          <p:cNvSpPr>
            <a:spLocks noChangeArrowheads="1"/>
          </p:cNvSpPr>
          <p:nvPr/>
        </p:nvSpPr>
        <p:spPr bwMode="auto">
          <a:xfrm>
            <a:off x="5578475" y="195263"/>
            <a:ext cx="6296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“A voice cries in the wilderness: Prepare a way for the Lord, make his paths straight.”</a:t>
            </a:r>
            <a:endParaRPr lang="en-GB" altLang="en-US" sz="2000">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panose="020F0704030504030204" pitchFamily="34" charset="0"/>
              </a:rPr>
              <a:t>Mark 1:3</a:t>
            </a:r>
          </a:p>
        </p:txBody>
      </p:sp>
      <p:pic>
        <p:nvPicPr>
          <p:cNvPr id="2" name="Picture 1">
            <a:extLst>
              <a:ext uri="{FF2B5EF4-FFF2-40B4-BE49-F238E27FC236}">
                <a16:creationId xmlns:a16="http://schemas.microsoft.com/office/drawing/2014/main" xmlns="" id="{627F4D17-A01C-4A64-9AA1-088DCD942882}"/>
              </a:ext>
            </a:extLst>
          </p:cNvPr>
          <p:cNvPicPr>
            <a:picLocks noChangeAspect="1"/>
          </p:cNvPicPr>
          <p:nvPr/>
        </p:nvPicPr>
        <p:blipFill rotWithShape="1">
          <a:blip r:embed="rId4"/>
          <a:srcRect l="17262" t="20303" r="59284" b="27184"/>
          <a:stretch/>
        </p:blipFill>
        <p:spPr>
          <a:xfrm>
            <a:off x="4992913" y="2453372"/>
            <a:ext cx="2859542" cy="3599543"/>
          </a:xfrm>
          <a:prstGeom prst="rect">
            <a:avLst/>
          </a:prstGeom>
          <a:ln w="28575" cap="rnd">
            <a:solidFill>
              <a:schemeClr val="bg1"/>
            </a:solidFill>
            <a:prstDash val="sysDot"/>
            <a:round/>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0414" y="2106431"/>
            <a:ext cx="435700" cy="499530"/>
          </a:xfrm>
          <a:prstGeom prst="rect">
            <a:avLst/>
          </a:prstGeom>
        </p:spPr>
      </p:pic>
      <p:sp>
        <p:nvSpPr>
          <p:cNvPr id="13" name="Right Arrow 12"/>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4">
            <a:extLst>
              <a:ext uri="{FF2B5EF4-FFF2-40B4-BE49-F238E27FC236}">
                <a16:creationId xmlns:a16="http://schemas.microsoft.com/office/drawing/2014/main" xmlns="" id="{DA741E14-9B3A-47C8-8CAB-8BEBF9F45D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3" y="2913063"/>
            <a:ext cx="8207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a:extLst>
              <a:ext uri="{FF2B5EF4-FFF2-40B4-BE49-F238E27FC236}">
                <a16:creationId xmlns:a16="http://schemas.microsoft.com/office/drawing/2014/main" xmlns="" id="{80CDAF12-10C2-47F6-A1F0-075008D9F645}"/>
              </a:ext>
            </a:extLst>
          </p:cNvPr>
          <p:cNvSpPr>
            <a:spLocks noChangeArrowheads="1"/>
          </p:cNvSpPr>
          <p:nvPr/>
        </p:nvSpPr>
        <p:spPr bwMode="auto">
          <a:xfrm>
            <a:off x="-144463" y="-519113"/>
            <a:ext cx="4743451" cy="5709880"/>
          </a:xfrm>
          <a:prstGeom prst="roundRect">
            <a:avLst>
              <a:gd name="adj" fmla="val 4810"/>
            </a:avLst>
          </a:prstGeom>
          <a:solidFill>
            <a:schemeClr val="bg1">
              <a:alpha val="79999"/>
            </a:schemeClr>
          </a:solidFill>
          <a:ln w="28575" cap="rnd">
            <a:noFill/>
            <a:prstDash val="sysDot"/>
            <a:round/>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a:latin typeface="Verdana" pitchFamily="34" charset="0"/>
            </a:endParaRPr>
          </a:p>
          <a:p>
            <a:pPr lvl="1" eaLnBrk="1" hangingPunct="1">
              <a:spcBef>
                <a:spcPct val="0"/>
              </a:spcBef>
              <a:buFontTx/>
              <a:buNone/>
              <a:defRPr/>
            </a:pPr>
            <a:endParaRPr lang="en-GB" altLang="en-US" sz="1800">
              <a:latin typeface="Verdana" pitchFamily="34" charset="0"/>
            </a:endParaRPr>
          </a:p>
          <a:p>
            <a:pPr marL="673200" lvl="1" eaLnBrk="1" hangingPunct="1">
              <a:spcBef>
                <a:spcPct val="0"/>
              </a:spcBef>
              <a:buFontTx/>
              <a:buNone/>
              <a:defRPr/>
            </a:pPr>
            <a:r>
              <a:rPr lang="en-GB" altLang="en-US" sz="1900">
                <a:latin typeface="Arial" panose="020B0604020202020204" pitchFamily="34" charset="0"/>
              </a:rPr>
              <a:t>Today’s gospel tells us that John the Baptist was a voice crying in the wilderness, making straight the way for the Lord’s coming. </a:t>
            </a:r>
          </a:p>
          <a:p>
            <a:pPr marL="673200" lvl="1" eaLnBrk="1" hangingPunct="1">
              <a:spcBef>
                <a:spcPct val="0"/>
              </a:spcBef>
              <a:buFontTx/>
              <a:buNone/>
              <a:defRPr/>
            </a:pPr>
            <a:endParaRPr lang="en-GB" altLang="en-US" sz="1900">
              <a:latin typeface="Arial" panose="020B0604020202020204" pitchFamily="34" charset="0"/>
            </a:endParaRPr>
          </a:p>
          <a:p>
            <a:pPr marL="673200" lvl="1" eaLnBrk="1" hangingPunct="1">
              <a:spcBef>
                <a:spcPct val="0"/>
              </a:spcBef>
              <a:buFontTx/>
              <a:buNone/>
              <a:defRPr/>
            </a:pPr>
            <a:r>
              <a:rPr lang="en-GB" altLang="en-US" sz="1900">
                <a:latin typeface="Arial" panose="020B0604020202020204" pitchFamily="34" charset="0"/>
              </a:rPr>
              <a:t>We may feel our voice echoes in a wilderness and is ignored, but Leila’s story proves that no one is too young to influence people in power.</a:t>
            </a:r>
          </a:p>
          <a:p>
            <a:pPr marL="673200" lvl="1" eaLnBrk="1" hangingPunct="1">
              <a:spcBef>
                <a:spcPct val="0"/>
              </a:spcBef>
              <a:buFontTx/>
              <a:buNone/>
              <a:defRPr/>
            </a:pPr>
            <a:endParaRPr lang="en-GB" altLang="en-US" sz="1900">
              <a:latin typeface="Arial" panose="020B0604020202020204" pitchFamily="34" charset="0"/>
            </a:endParaRPr>
          </a:p>
          <a:p>
            <a:pPr marL="673200" lvl="1" eaLnBrk="1" hangingPunct="1">
              <a:spcBef>
                <a:spcPct val="0"/>
              </a:spcBef>
              <a:buFontTx/>
              <a:buNone/>
              <a:defRPr/>
            </a:pPr>
            <a:r>
              <a:rPr lang="en-GB" altLang="en-US" sz="1900">
                <a:latin typeface="Arial" panose="020B0604020202020204" pitchFamily="34" charset="0"/>
              </a:rPr>
              <a:t>How will I influence people today?</a:t>
            </a:r>
          </a:p>
          <a:p>
            <a:pPr marL="673200">
              <a:spcBef>
                <a:spcPct val="0"/>
              </a:spcBef>
              <a:buFontTx/>
              <a:buNone/>
              <a:defRPr/>
            </a:pPr>
            <a:endParaRPr lang="en-GB" altLang="en-US" sz="1900">
              <a:latin typeface="Arial" panose="020B0604020202020204" pitchFamily="34" charset="0"/>
            </a:endParaRPr>
          </a:p>
          <a:p>
            <a:pPr marL="673200" lvl="1">
              <a:spcBef>
                <a:spcPct val="0"/>
              </a:spcBef>
              <a:buFontTx/>
              <a:buNone/>
              <a:defRPr/>
            </a:pPr>
            <a:r>
              <a:rPr lang="en-GB" altLang="en-US" sz="1900">
                <a:solidFill>
                  <a:srgbClr val="7C61A7"/>
                </a:solidFill>
                <a:latin typeface="Arial Rounded MT Bold" panose="020F0704030504030204" pitchFamily="34" charset="0"/>
              </a:rPr>
              <a:t>Lord, John the Baptist prepared the way for your coming. Help me to prepare too. Amen.</a:t>
            </a:r>
          </a:p>
          <a:p>
            <a:pPr lvl="1" eaLnBrk="1" hangingPunct="1">
              <a:spcBef>
                <a:spcPct val="0"/>
              </a:spcBef>
              <a:buFontTx/>
              <a:buNone/>
              <a:defRPr/>
            </a:pPr>
            <a:endParaRPr lang="en-GB" altLang="en-US" sz="1800">
              <a:latin typeface="Verdana" pitchFamily="34" charset="0"/>
            </a:endParaRPr>
          </a:p>
        </p:txBody>
      </p:sp>
      <p:sp>
        <p:nvSpPr>
          <p:cNvPr id="19461" name="Rectangle 4">
            <a:extLst>
              <a:ext uri="{FF2B5EF4-FFF2-40B4-BE49-F238E27FC236}">
                <a16:creationId xmlns:a16="http://schemas.microsoft.com/office/drawing/2014/main" xmlns="" id="{9F25EBAE-1708-43E9-8661-EDF834047FC7}"/>
              </a:ext>
            </a:extLst>
          </p:cNvPr>
          <p:cNvSpPr>
            <a:spLocks noChangeArrowheads="1"/>
          </p:cNvSpPr>
          <p:nvPr/>
        </p:nvSpPr>
        <p:spPr bwMode="auto">
          <a:xfrm>
            <a:off x="4945063" y="6198280"/>
            <a:ext cx="4548187" cy="677108"/>
          </a:xfrm>
          <a:prstGeom prst="homePlate">
            <a:avLst>
              <a:gd name="adj" fmla="val 73228"/>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Watch this inspiring </a:t>
            </a:r>
            <a:r>
              <a:rPr lang="en-GB" altLang="en-US" sz="1900">
                <a:solidFill>
                  <a:schemeClr val="bg1"/>
                </a:solidFill>
                <a:latin typeface="Arial" panose="020B0604020202020204" pitchFamily="34" charset="0"/>
                <a:hlinkClick r:id="rId4"/>
              </a:rPr>
              <a:t>four-minute film </a:t>
            </a:r>
            <a:r>
              <a:rPr lang="en-GB" altLang="en-US" sz="1900">
                <a:solidFill>
                  <a:schemeClr val="bg1"/>
                </a:solidFill>
                <a:latin typeface="Arial" panose="020B0604020202020204" pitchFamily="34" charset="0"/>
              </a:rPr>
              <a:t> of Leila’s story.</a:t>
            </a:r>
          </a:p>
        </p:txBody>
      </p:sp>
      <p:pic>
        <p:nvPicPr>
          <p:cNvPr id="9" name="Picture 8">
            <a:extLst>
              <a:ext uri="{FF2B5EF4-FFF2-40B4-BE49-F238E27FC236}">
                <a16:creationId xmlns:a16="http://schemas.microsoft.com/office/drawing/2014/main" xmlns="" id="{97055070-1403-4AA3-A96B-591848EA121B}"/>
              </a:ext>
            </a:extLst>
          </p:cNvPr>
          <p:cNvPicPr>
            <a:picLocks noChangeAspect="1"/>
          </p:cNvPicPr>
          <p:nvPr/>
        </p:nvPicPr>
        <p:blipFill rotWithShape="1">
          <a:blip r:embed="rId5"/>
          <a:srcRect l="17262" t="20303" r="59284" b="27184"/>
          <a:stretch/>
        </p:blipFill>
        <p:spPr>
          <a:xfrm>
            <a:off x="4992913" y="2453372"/>
            <a:ext cx="2859542" cy="3599543"/>
          </a:xfrm>
          <a:prstGeom prst="rect">
            <a:avLst/>
          </a:prstGeom>
          <a:ln w="28575" cap="rnd">
            <a:solidFill>
              <a:schemeClr val="bg1"/>
            </a:solidFill>
            <a:prstDash val="sysDot"/>
            <a:round/>
          </a:ln>
        </p:spPr>
      </p:pic>
      <p:sp>
        <p:nvSpPr>
          <p:cNvPr id="10" name="Action Button: Home 5">
            <a:hlinkClick r:id="" action="ppaction://hlinkshowjump?jump=firstslide" highlightClick="1"/>
            <a:extLst>
              <a:ext uri="{FF2B5EF4-FFF2-40B4-BE49-F238E27FC236}">
                <a16:creationId xmlns:a16="http://schemas.microsoft.com/office/drawing/2014/main" xmlns="" id="{5283A871-2CCC-452D-80F8-BC28967005B8}"/>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2">
            <a:extLst>
              <a:ext uri="{FF2B5EF4-FFF2-40B4-BE49-F238E27FC236}">
                <a16:creationId xmlns:a16="http://schemas.microsoft.com/office/drawing/2014/main" xmlns="" id="{5C798BD6-D7AB-4CF6-B655-F6D7E0E33166}"/>
              </a:ext>
            </a:extLst>
          </p:cNvPr>
          <p:cNvSpPr>
            <a:spLocks noChangeArrowheads="1"/>
          </p:cNvSpPr>
          <p:nvPr/>
        </p:nvSpPr>
        <p:spPr bwMode="auto">
          <a:xfrm>
            <a:off x="5578475" y="195263"/>
            <a:ext cx="6296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“A voice cries in the wilderness: Prepare a way for the Lord, make his paths straight.”</a:t>
            </a:r>
            <a:endParaRPr lang="en-GB" altLang="en-US" sz="2000">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panose="020F0704030504030204" pitchFamily="34" charset="0"/>
              </a:rPr>
              <a:t>Mark 1:3</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40414" y="2106431"/>
            <a:ext cx="435700" cy="4995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a:extLst>
              <a:ext uri="{FF2B5EF4-FFF2-40B4-BE49-F238E27FC236}">
                <a16:creationId xmlns:a16="http://schemas.microsoft.com/office/drawing/2014/main" xmlns="" id="{5F65EACE-EB50-4D70-9C32-8FD3D2CF88EF}"/>
              </a:ext>
            </a:extLst>
          </p:cNvPr>
          <p:cNvSpPr>
            <a:spLocks noChangeArrowheads="1"/>
          </p:cNvSpPr>
          <p:nvPr/>
        </p:nvSpPr>
        <p:spPr bwMode="auto">
          <a:xfrm>
            <a:off x="-153988" y="-149225"/>
            <a:ext cx="4762501"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Monday 7 December</a:t>
            </a:r>
          </a:p>
        </p:txBody>
      </p:sp>
      <p:sp>
        <p:nvSpPr>
          <p:cNvPr id="5" name="Rectangle 4">
            <a:extLst>
              <a:ext uri="{FF2B5EF4-FFF2-40B4-BE49-F238E27FC236}">
                <a16:creationId xmlns:a16="http://schemas.microsoft.com/office/drawing/2014/main" xmlns="" id="{4CE4DA48-A329-4AF8-B154-7FE9AE33C042}"/>
              </a:ext>
            </a:extLst>
          </p:cNvPr>
          <p:cNvSpPr>
            <a:spLocks noChangeArrowheads="1"/>
          </p:cNvSpPr>
          <p:nvPr/>
        </p:nvSpPr>
        <p:spPr bwMode="auto">
          <a:xfrm>
            <a:off x="-292100" y="1611313"/>
            <a:ext cx="4900613" cy="4623911"/>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Making a difference</a:t>
            </a:r>
          </a:p>
          <a:p>
            <a:pPr marL="673100" lvl="1" eaLnBrk="1" fontAlgn="auto" hangingPunct="1">
              <a:spcBef>
                <a:spcPts val="0"/>
              </a:spcBef>
              <a:spcAft>
                <a:spcPts val="0"/>
              </a:spcAft>
              <a:defRPr/>
            </a:pPr>
            <a:endParaRPr lang="en-GB" sz="800" dirty="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1900" dirty="0">
                <a:solidFill>
                  <a:prstClr val="black"/>
                </a:solidFill>
                <a:ea typeface="Verdana" charset="0"/>
              </a:rPr>
              <a:t>The local experts who work with CAFOD around the world have been adapting their work this year to meet coronavirus challenges.</a:t>
            </a:r>
          </a:p>
          <a:p>
            <a:pPr marL="673100" lvl="1" eaLnBrk="1" fontAlgn="auto" hangingPunct="1">
              <a:spcBef>
                <a:spcPts val="0"/>
              </a:spcBef>
              <a:spcAft>
                <a:spcPts val="0"/>
              </a:spcAft>
              <a:defRPr/>
            </a:pPr>
            <a:endParaRPr lang="en-GB" sz="1900" dirty="0">
              <a:solidFill>
                <a:prstClr val="black"/>
              </a:solidFill>
              <a:ea typeface="Verdana" charset="0"/>
            </a:endParaRPr>
          </a:p>
          <a:p>
            <a:pPr marL="673100" lvl="1" eaLnBrk="1" fontAlgn="auto" hangingPunct="1">
              <a:spcBef>
                <a:spcPts val="0"/>
              </a:spcBef>
              <a:spcAft>
                <a:spcPts val="0"/>
              </a:spcAft>
              <a:defRPr/>
            </a:pPr>
            <a:r>
              <a:rPr lang="en-GB" sz="1900" dirty="0">
                <a:solidFill>
                  <a:prstClr val="black"/>
                </a:solidFill>
                <a:ea typeface="Verdana" charset="0"/>
              </a:rPr>
              <a:t>Jamal, from Caritas Bangladesh, says:</a:t>
            </a:r>
            <a:endParaRPr lang="en-US" sz="1900" dirty="0">
              <a:solidFill>
                <a:prstClr val="black"/>
              </a:solidFill>
              <a:ea typeface="Verdana" charset="0"/>
            </a:endParaRPr>
          </a:p>
          <a:p>
            <a:pPr marL="673100" lvl="1" eaLnBrk="1" fontAlgn="auto" hangingPunct="1">
              <a:spcBef>
                <a:spcPts val="0"/>
              </a:spcBef>
              <a:spcAft>
                <a:spcPts val="0"/>
              </a:spcAft>
              <a:defRPr/>
            </a:pPr>
            <a:endParaRPr lang="en-US" sz="1900" dirty="0">
              <a:solidFill>
                <a:prstClr val="black"/>
              </a:solidFill>
              <a:ea typeface="Verdana" charset="0"/>
            </a:endParaRPr>
          </a:p>
          <a:p>
            <a:pPr marL="673100" lvl="1" eaLnBrk="1" fontAlgn="auto" hangingPunct="1">
              <a:spcBef>
                <a:spcPts val="0"/>
              </a:spcBef>
              <a:spcAft>
                <a:spcPts val="0"/>
              </a:spcAft>
              <a:defRPr/>
            </a:pPr>
            <a:r>
              <a:rPr lang="en-GB" dirty="0">
                <a:solidFill>
                  <a:prstClr val="black"/>
                </a:solidFill>
                <a:ea typeface="Verdana" charset="0"/>
              </a:rPr>
              <a:t>“The suffering of vulnerable people due to coronavirus in this area is beyond words. Day to day, the need is going up, and help is needed for more families.” </a:t>
            </a:r>
          </a:p>
        </p:txBody>
      </p:sp>
      <p:sp>
        <p:nvSpPr>
          <p:cNvPr id="20485" name="Rectangle 2">
            <a:extLst>
              <a:ext uri="{FF2B5EF4-FFF2-40B4-BE49-F238E27FC236}">
                <a16:creationId xmlns:a16="http://schemas.microsoft.com/office/drawing/2014/main" xmlns="" id="{510BD068-BA68-4079-B60A-E72E54DA8C0B}"/>
              </a:ext>
            </a:extLst>
          </p:cNvPr>
          <p:cNvSpPr>
            <a:spLocks noChangeArrowheads="1"/>
          </p:cNvSpPr>
          <p:nvPr/>
        </p:nvSpPr>
        <p:spPr bwMode="auto">
          <a:xfrm>
            <a:off x="6733309" y="195263"/>
            <a:ext cx="51411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400" b="1" i="1">
                <a:solidFill>
                  <a:schemeClr val="bg1"/>
                </a:solidFill>
                <a:latin typeface="Bradley Hand ITC" panose="03070402050302030203" pitchFamily="66" charset="0"/>
              </a:rPr>
              <a:t>“</a:t>
            </a:r>
            <a:r>
              <a:rPr lang="en-GB" altLang="en-US" sz="2000" i="1">
                <a:solidFill>
                  <a:schemeClr val="bg1"/>
                </a:solidFill>
                <a:latin typeface="Arial Rounded MT Bold" panose="020F0704030504030204" pitchFamily="34" charset="0"/>
              </a:rPr>
              <a:t>We have seen incredible things today.”</a:t>
            </a:r>
          </a:p>
          <a:p>
            <a:pPr algn="r" eaLnBrk="1" hangingPunct="1">
              <a:spcBef>
                <a:spcPct val="0"/>
              </a:spcBef>
              <a:buFontTx/>
              <a:buNone/>
            </a:pPr>
            <a:r>
              <a:rPr lang="en-GB" altLang="en-US" sz="1600">
                <a:solidFill>
                  <a:schemeClr val="bg1"/>
                </a:solidFill>
                <a:latin typeface="Arial Rounded MT Bold" panose="020F0704030504030204" pitchFamily="34" charset="0"/>
              </a:rPr>
              <a:t>Luke 5:26</a:t>
            </a:r>
          </a:p>
        </p:txBody>
      </p:sp>
      <p:sp>
        <p:nvSpPr>
          <p:cNvPr id="2" name="Rounded Rectangle 1">
            <a:hlinkClick r:id="rId3"/>
            <a:extLst>
              <a:ext uri="{FF2B5EF4-FFF2-40B4-BE49-F238E27FC236}">
                <a16:creationId xmlns:a16="http://schemas.microsoft.com/office/drawing/2014/main" xmlns="" id="{12FB95BD-F597-459B-936D-1610B9C39ACE}"/>
              </a:ext>
            </a:extLst>
          </p:cNvPr>
          <p:cNvSpPr/>
          <p:nvPr/>
        </p:nvSpPr>
        <p:spPr>
          <a:xfrm>
            <a:off x="2157413" y="4470400"/>
            <a:ext cx="2168525" cy="2905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 name="Picture 11">
            <a:extLst>
              <a:ext uri="{FF2B5EF4-FFF2-40B4-BE49-F238E27FC236}">
                <a16:creationId xmlns:a16="http://schemas.microsoft.com/office/drawing/2014/main" xmlns="" id="{8ED0F25E-E879-42D7-8DDB-91BFC2F48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837" y="3054420"/>
            <a:ext cx="4453637" cy="2961668"/>
          </a:xfrm>
          <a:prstGeom prst="rect">
            <a:avLst/>
          </a:prstGeom>
          <a:ln w="28575" cap="rnd" cmpd="sng">
            <a:solidFill>
              <a:schemeClr val="bg1"/>
            </a:solidFill>
            <a:prstDash val="sysDot"/>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3202" y="1977839"/>
            <a:ext cx="435700" cy="499530"/>
          </a:xfrm>
          <a:prstGeom prst="rect">
            <a:avLst/>
          </a:prstGeom>
        </p:spPr>
      </p:pic>
      <p:sp>
        <p:nvSpPr>
          <p:cNvPr id="17" name="Right Arrow 16"/>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Box 3">
            <a:extLst>
              <a:ext uri="{FF2B5EF4-FFF2-40B4-BE49-F238E27FC236}">
                <a16:creationId xmlns:a16="http://schemas.microsoft.com/office/drawing/2014/main" xmlns="" id="{63CD37D9-4CF2-431D-9BC7-0FB0E148355C}"/>
              </a:ext>
            </a:extLst>
          </p:cNvPr>
          <p:cNvSpPr>
            <a:spLocks noChangeArrowheads="1"/>
          </p:cNvSpPr>
          <p:nvPr/>
        </p:nvSpPr>
        <p:spPr bwMode="auto">
          <a:xfrm>
            <a:off x="-288925" y="-469900"/>
            <a:ext cx="4867275" cy="6321653"/>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a:latin typeface="Verdana" pitchFamily="34" charset="0"/>
            </a:endParaRPr>
          </a:p>
          <a:p>
            <a:pPr eaLnBrk="1" hangingPunct="1">
              <a:spcBef>
                <a:spcPct val="0"/>
              </a:spcBef>
              <a:buFontTx/>
              <a:buNone/>
              <a:defRPr/>
            </a:pPr>
            <a:endParaRPr lang="en-GB" altLang="en-US" sz="1800">
              <a:latin typeface="Verdana" pitchFamily="34" charset="0"/>
            </a:endParaRPr>
          </a:p>
          <a:p>
            <a:pPr marL="673200" lvl="1" indent="0">
              <a:spcBef>
                <a:spcPct val="0"/>
              </a:spcBef>
              <a:buNone/>
              <a:defRPr/>
            </a:pPr>
            <a:r>
              <a:rPr lang="en-GB" altLang="en-US" sz="1900">
                <a:latin typeface="Arial" panose="020B0604020202020204" pitchFamily="34" charset="0"/>
              </a:rPr>
              <a:t>Jamal has given out essential items like soap, washing powder and face masks to vulnerable families whose incomes have disappeared as they cannot go out to work, people who are left without basic necessities.</a:t>
            </a:r>
          </a:p>
          <a:p>
            <a:pPr marL="673200" lvl="1" indent="0">
              <a:spcBef>
                <a:spcPct val="0"/>
              </a:spcBef>
              <a:buNone/>
              <a:defRPr/>
            </a:pPr>
            <a:r>
              <a:rPr lang="en-GB" altLang="en-US" sz="1900">
                <a:latin typeface="Arial" panose="020B0604020202020204" pitchFamily="34" charset="0"/>
              </a:rPr>
              <a:t> </a:t>
            </a:r>
          </a:p>
          <a:p>
            <a:pPr marL="673200" lvl="1" indent="0">
              <a:spcBef>
                <a:spcPct val="0"/>
              </a:spcBef>
              <a:buNone/>
              <a:defRPr/>
            </a:pPr>
            <a:r>
              <a:rPr lang="en-GB" altLang="en-US" sz="1900">
                <a:solidFill>
                  <a:prstClr val="black"/>
                </a:solidFill>
                <a:latin typeface="Arial" panose="020B0604020202020204" pitchFamily="34" charset="0"/>
              </a:rPr>
              <a:t>In today’s gospel, </a:t>
            </a:r>
            <a:r>
              <a:rPr lang="en-GB" altLang="en-US" sz="1900">
                <a:latin typeface="Arial" panose="020B0604020202020204" pitchFamily="34" charset="0"/>
              </a:rPr>
              <a:t>people say they have seen incredible things.</a:t>
            </a:r>
          </a:p>
          <a:p>
            <a:pPr marL="673200" lvl="1" indent="0">
              <a:spcBef>
                <a:spcPct val="0"/>
              </a:spcBef>
              <a:buNone/>
              <a:defRPr/>
            </a:pPr>
            <a:endParaRPr lang="en-GB" altLang="en-US" sz="1900">
              <a:latin typeface="Arial" panose="020B0604020202020204" pitchFamily="34" charset="0"/>
            </a:endParaRPr>
          </a:p>
          <a:p>
            <a:pPr marL="673200" lvl="1" indent="0">
              <a:spcBef>
                <a:spcPct val="0"/>
              </a:spcBef>
              <a:buNone/>
              <a:defRPr/>
            </a:pPr>
            <a:r>
              <a:rPr lang="en-GB" altLang="en-US" sz="1900">
                <a:latin typeface="Arial" panose="020B0604020202020204" pitchFamily="34" charset="0"/>
              </a:rPr>
              <a:t>Soap may not seem an incredible thing but for vulnerable people it can be life-saving.</a:t>
            </a:r>
          </a:p>
          <a:p>
            <a:pPr marL="673200" lvl="1" indent="0">
              <a:spcBef>
                <a:spcPct val="0"/>
              </a:spcBef>
              <a:buNone/>
              <a:defRPr/>
            </a:pPr>
            <a:endParaRPr lang="en-GB" altLang="en-US" sz="1900">
              <a:latin typeface="Arial" panose="020B0604020202020204" pitchFamily="34" charset="0"/>
            </a:endParaRPr>
          </a:p>
          <a:p>
            <a:pPr marL="673200" lvl="1" indent="0">
              <a:spcBef>
                <a:spcPct val="0"/>
              </a:spcBef>
              <a:buNone/>
              <a:defRPr/>
            </a:pPr>
            <a:r>
              <a:rPr lang="en-GB" altLang="en-US" sz="1900">
                <a:latin typeface="Arial" panose="020B0604020202020204" pitchFamily="34" charset="0"/>
              </a:rPr>
              <a:t>What simple but incredible things are you grateful for this year?</a:t>
            </a:r>
          </a:p>
          <a:p>
            <a:pPr marL="673200" lvl="1" indent="0">
              <a:spcBef>
                <a:spcPct val="0"/>
              </a:spcBef>
              <a:buNone/>
              <a:defRPr/>
            </a:pPr>
            <a:r>
              <a:rPr lang="en-GB" altLang="en-US" sz="1900">
                <a:latin typeface="Arial" panose="020B0604020202020204" pitchFamily="34" charset="0"/>
              </a:rPr>
              <a:t> </a:t>
            </a:r>
            <a:endParaRPr lang="en-GB" altLang="en-US" sz="1900">
              <a:solidFill>
                <a:srgbClr val="FF0000"/>
              </a:solidFill>
              <a:latin typeface="Arial" panose="020B0604020202020204" pitchFamily="34" charset="0"/>
            </a:endParaRPr>
          </a:p>
          <a:p>
            <a:pPr marL="673200" lvl="1" indent="0">
              <a:spcBef>
                <a:spcPct val="0"/>
              </a:spcBef>
              <a:buFont typeface="Arial" pitchFamily="34" charset="0"/>
              <a:buNone/>
              <a:defRPr/>
            </a:pPr>
            <a:r>
              <a:rPr lang="en-GB" altLang="en-US" sz="1900">
                <a:solidFill>
                  <a:srgbClr val="7C61A7"/>
                </a:solidFill>
                <a:latin typeface="Arial Rounded MT Bold" panose="020F0704030504030204" pitchFamily="34" charset="0"/>
              </a:rPr>
              <a:t>Lord, thank you for your gifts. Teach me to share them. Amen.</a:t>
            </a:r>
          </a:p>
        </p:txBody>
      </p:sp>
      <p:sp>
        <p:nvSpPr>
          <p:cNvPr id="21508" name="Rectangle 4">
            <a:extLst>
              <a:ext uri="{FF2B5EF4-FFF2-40B4-BE49-F238E27FC236}">
                <a16:creationId xmlns:a16="http://schemas.microsoft.com/office/drawing/2014/main" xmlns="" id="{E80A514A-1AAA-4972-B54D-1F76635E2DBD}"/>
              </a:ext>
            </a:extLst>
          </p:cNvPr>
          <p:cNvSpPr>
            <a:spLocks noChangeArrowheads="1"/>
          </p:cNvSpPr>
          <p:nvPr/>
        </p:nvSpPr>
        <p:spPr bwMode="auto">
          <a:xfrm>
            <a:off x="4922838" y="6198280"/>
            <a:ext cx="4630737" cy="677108"/>
          </a:xfrm>
          <a:prstGeom prst="homePlate">
            <a:avLst>
              <a:gd name="adj" fmla="val 7319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dirty="0">
                <a:solidFill>
                  <a:schemeClr val="bg1"/>
                </a:solidFill>
                <a:latin typeface="Arial" panose="020B0604020202020204" pitchFamily="34" charset="0"/>
              </a:rPr>
              <a:t>Tell one person today about something you are grateful for this year.</a:t>
            </a:r>
          </a:p>
        </p:txBody>
      </p:sp>
      <p:sp>
        <p:nvSpPr>
          <p:cNvPr id="8" name="Action Button: Home 5">
            <a:hlinkClick r:id="" action="ppaction://hlinkshowjump?jump=firstslide" highlightClick="1"/>
            <a:extLst>
              <a:ext uri="{FF2B5EF4-FFF2-40B4-BE49-F238E27FC236}">
                <a16:creationId xmlns:a16="http://schemas.microsoft.com/office/drawing/2014/main" xmlns="" id="{DB38EEB3-FD0C-4373-9452-C61CC970225A}"/>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7" name="Picture 6">
            <a:extLst>
              <a:ext uri="{FF2B5EF4-FFF2-40B4-BE49-F238E27FC236}">
                <a16:creationId xmlns:a16="http://schemas.microsoft.com/office/drawing/2014/main" xmlns="" id="{8ED0F25E-E879-42D7-8DDB-91BFC2F48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837" y="3054420"/>
            <a:ext cx="4453637" cy="2961668"/>
          </a:xfrm>
          <a:prstGeom prst="rect">
            <a:avLst/>
          </a:prstGeom>
          <a:ln w="28575" cap="rnd" cmpd="sng">
            <a:solidFill>
              <a:schemeClr val="bg1"/>
            </a:solidFill>
            <a:prstDash val="sysDot"/>
          </a:ln>
        </p:spPr>
      </p:pic>
      <p:sp>
        <p:nvSpPr>
          <p:cNvPr id="9" name="Rectangle 2">
            <a:extLst>
              <a:ext uri="{FF2B5EF4-FFF2-40B4-BE49-F238E27FC236}">
                <a16:creationId xmlns:a16="http://schemas.microsoft.com/office/drawing/2014/main" xmlns="" id="{510BD068-BA68-4079-B60A-E72E54DA8C0B}"/>
              </a:ext>
            </a:extLst>
          </p:cNvPr>
          <p:cNvSpPr>
            <a:spLocks noChangeArrowheads="1"/>
          </p:cNvSpPr>
          <p:nvPr/>
        </p:nvSpPr>
        <p:spPr bwMode="auto">
          <a:xfrm>
            <a:off x="6733309" y="195263"/>
            <a:ext cx="51411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400" b="1" i="1">
                <a:solidFill>
                  <a:schemeClr val="bg1"/>
                </a:solidFill>
                <a:latin typeface="Bradley Hand ITC" panose="03070402050302030203" pitchFamily="66" charset="0"/>
              </a:rPr>
              <a:t>“</a:t>
            </a:r>
            <a:r>
              <a:rPr lang="en-GB" altLang="en-US" sz="2000" i="1">
                <a:solidFill>
                  <a:schemeClr val="bg1"/>
                </a:solidFill>
                <a:latin typeface="Arial Rounded MT Bold" panose="020F0704030504030204" pitchFamily="34" charset="0"/>
              </a:rPr>
              <a:t>We have seen incredible things today.”</a:t>
            </a:r>
          </a:p>
          <a:p>
            <a:pPr algn="r" eaLnBrk="1" hangingPunct="1">
              <a:spcBef>
                <a:spcPct val="0"/>
              </a:spcBef>
              <a:buFontTx/>
              <a:buNone/>
            </a:pPr>
            <a:r>
              <a:rPr lang="en-GB" altLang="en-US" sz="1600">
                <a:solidFill>
                  <a:schemeClr val="bg1"/>
                </a:solidFill>
                <a:latin typeface="Arial Rounded MT Bold" panose="020F0704030504030204" pitchFamily="34" charset="0"/>
              </a:rPr>
              <a:t>Luke 5:26</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83202" y="1977839"/>
            <a:ext cx="435700" cy="4995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27" name="Rectangle 4">
            <a:extLst>
              <a:ext uri="{FF2B5EF4-FFF2-40B4-BE49-F238E27FC236}">
                <a16:creationId xmlns:a16="http://schemas.microsoft.com/office/drawing/2014/main" xmlns="" id="{14E6A10B-A6D3-4A0C-877F-E6795DFE5442}"/>
              </a:ext>
            </a:extLst>
          </p:cNvPr>
          <p:cNvSpPr>
            <a:spLocks noChangeArrowheads="1"/>
          </p:cNvSpPr>
          <p:nvPr/>
        </p:nvSpPr>
        <p:spPr bwMode="auto">
          <a:xfrm>
            <a:off x="-384175" y="1514475"/>
            <a:ext cx="4964113" cy="5019794"/>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What are you waiting for?</a:t>
            </a:r>
          </a:p>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1900">
                <a:ea typeface="Verdana" charset="0"/>
              </a:rPr>
              <a:t>Waiting has been a big part of this year – lots of queues, waiting for school to reopen, and still waiting to be able to mix freely again.</a:t>
            </a:r>
          </a:p>
          <a:p>
            <a:pPr marL="673100" lvl="1" eaLnBrk="1" fontAlgn="auto" hangingPunct="1">
              <a:spcBef>
                <a:spcPts val="0"/>
              </a:spcBef>
              <a:spcAft>
                <a:spcPts val="0"/>
              </a:spcAft>
              <a:defRPr/>
            </a:pPr>
            <a:endParaRPr lang="en-GB" sz="1900">
              <a:ea typeface="Verdana" charset="0"/>
            </a:endParaRPr>
          </a:p>
          <a:p>
            <a:pPr marL="673100" lvl="1" eaLnBrk="1" fontAlgn="auto" hangingPunct="1">
              <a:spcBef>
                <a:spcPts val="0"/>
              </a:spcBef>
              <a:spcAft>
                <a:spcPts val="0"/>
              </a:spcAft>
              <a:defRPr/>
            </a:pPr>
            <a:r>
              <a:rPr lang="en-GB" sz="1900">
                <a:ea typeface="Verdana" charset="0"/>
              </a:rPr>
              <a:t>Advent is about waiting too. </a:t>
            </a:r>
          </a:p>
          <a:p>
            <a:pPr marL="673100" lvl="1" eaLnBrk="1" fontAlgn="auto" hangingPunct="1">
              <a:spcBef>
                <a:spcPts val="0"/>
              </a:spcBef>
              <a:spcAft>
                <a:spcPts val="0"/>
              </a:spcAft>
              <a:defRPr/>
            </a:pPr>
            <a:endParaRPr lang="en-GB" sz="1900">
              <a:ea typeface="Verdana" charset="0"/>
            </a:endParaRPr>
          </a:p>
          <a:p>
            <a:pPr marL="673100" lvl="1" eaLnBrk="1" fontAlgn="auto" hangingPunct="1">
              <a:spcBef>
                <a:spcPts val="0"/>
              </a:spcBef>
              <a:spcAft>
                <a:spcPts val="0"/>
              </a:spcAft>
              <a:defRPr/>
            </a:pPr>
            <a:r>
              <a:rPr lang="en-GB" sz="1900">
                <a:ea typeface="Verdana" charset="0"/>
              </a:rPr>
              <a:t>At the end of Advent we’re waiting to celebrate Christmas. Hurray!</a:t>
            </a:r>
          </a:p>
          <a:p>
            <a:pPr marL="673100" lvl="1" eaLnBrk="1" fontAlgn="auto" hangingPunct="1">
              <a:spcBef>
                <a:spcPts val="0"/>
              </a:spcBef>
              <a:spcAft>
                <a:spcPts val="0"/>
              </a:spcAft>
              <a:defRPr/>
            </a:pPr>
            <a:endParaRPr lang="en-GB" sz="1900">
              <a:ea typeface="Verdana" charset="0"/>
            </a:endParaRPr>
          </a:p>
          <a:p>
            <a:pPr marL="673100" lvl="1" eaLnBrk="1" fontAlgn="auto" hangingPunct="1">
              <a:spcBef>
                <a:spcPts val="0"/>
              </a:spcBef>
              <a:spcAft>
                <a:spcPts val="0"/>
              </a:spcAft>
              <a:defRPr/>
            </a:pPr>
            <a:r>
              <a:rPr lang="en-GB" sz="1900">
                <a:ea typeface="Verdana" charset="0"/>
              </a:rPr>
              <a:t>But the start of Advent is all about eagerly awaiting the Lord’s return at the end of time - staying awake!</a:t>
            </a:r>
          </a:p>
        </p:txBody>
      </p:sp>
      <p:sp>
        <p:nvSpPr>
          <p:cNvPr id="4099" name="TextBox 3">
            <a:extLst>
              <a:ext uri="{FF2B5EF4-FFF2-40B4-BE49-F238E27FC236}">
                <a16:creationId xmlns:a16="http://schemas.microsoft.com/office/drawing/2014/main" xmlns="" id="{C30E968F-A774-48FD-BBF8-25A602242186}"/>
              </a:ext>
            </a:extLst>
          </p:cNvPr>
          <p:cNvSpPr>
            <a:spLocks noChangeArrowheads="1"/>
          </p:cNvSpPr>
          <p:nvPr/>
        </p:nvSpPr>
        <p:spPr bwMode="auto">
          <a:xfrm>
            <a:off x="-192088" y="-312738"/>
            <a:ext cx="4772026" cy="1362075"/>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Sunday 29 November</a:t>
            </a:r>
            <a:br>
              <a:rPr lang="en-GB" altLang="en-US" sz="1900" i="1">
                <a:solidFill>
                  <a:schemeClr val="bg1"/>
                </a:solidFill>
                <a:latin typeface="Arial Rounded MT Bold" panose="020F0704030504030204" pitchFamily="34" charset="0"/>
              </a:rPr>
            </a:br>
            <a:r>
              <a:rPr lang="en-GB" altLang="en-US" sz="1900" i="1">
                <a:solidFill>
                  <a:schemeClr val="bg1"/>
                </a:solidFill>
                <a:latin typeface="Arial Rounded MT Bold" panose="020F0704030504030204" pitchFamily="34" charset="0"/>
              </a:rPr>
              <a:t>First Sunday of Advent</a:t>
            </a:r>
            <a:endParaRPr lang="en-GB" altLang="en-US" sz="1900">
              <a:latin typeface="Arial Rounded MT Bold" panose="020F0704030504030204" pitchFamily="34" charset="0"/>
            </a:endParaRPr>
          </a:p>
        </p:txBody>
      </p:sp>
      <p:sp>
        <p:nvSpPr>
          <p:cNvPr id="4102" name="Rectangle 1">
            <a:extLst>
              <a:ext uri="{FF2B5EF4-FFF2-40B4-BE49-F238E27FC236}">
                <a16:creationId xmlns:a16="http://schemas.microsoft.com/office/drawing/2014/main" xmlns="" id="{815FB931-FF20-4DB5-B08E-97539A46855A}"/>
              </a:ext>
            </a:extLst>
          </p:cNvPr>
          <p:cNvSpPr>
            <a:spLocks noChangeArrowheads="1"/>
          </p:cNvSpPr>
          <p:nvPr/>
        </p:nvSpPr>
        <p:spPr bwMode="auto">
          <a:xfrm>
            <a:off x="6407150" y="193675"/>
            <a:ext cx="5467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Stay awake, because you do not know when the master of the house is coming.”</a:t>
            </a:r>
          </a:p>
          <a:p>
            <a:pPr algn="r">
              <a:spcBef>
                <a:spcPct val="0"/>
              </a:spcBef>
              <a:buFontTx/>
              <a:buNone/>
            </a:pPr>
            <a:r>
              <a:rPr lang="en-GB" altLang="en-US" sz="1600">
                <a:solidFill>
                  <a:schemeClr val="bg1"/>
                </a:solidFill>
                <a:latin typeface="Arial Rounded MT Bold" panose="020F0704030504030204" pitchFamily="34" charset="0"/>
              </a:rPr>
              <a:t>Mark 13:35</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299" y="2351138"/>
            <a:ext cx="3060689" cy="3739420"/>
          </a:xfrm>
          <a:prstGeom prst="rect">
            <a:avLst/>
          </a:prstGeom>
          <a:ln w="28575" cap="rnd">
            <a:solidFill>
              <a:schemeClr val="bg1"/>
            </a:solidFill>
            <a:prstDash val="sysDot"/>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31595">
            <a:off x="11807221" y="1274891"/>
            <a:ext cx="299042" cy="342851"/>
          </a:xfrm>
          <a:prstGeom prst="rect">
            <a:avLst/>
          </a:prstGeom>
        </p:spPr>
      </p:pic>
      <p:sp>
        <p:nvSpPr>
          <p:cNvPr id="3" name="Right Arrow 2"/>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3">
            <a:extLst>
              <a:ext uri="{FF2B5EF4-FFF2-40B4-BE49-F238E27FC236}">
                <a16:creationId xmlns:a16="http://schemas.microsoft.com/office/drawing/2014/main" xmlns="" id="{ECBE126E-CA91-42BE-8CD7-F3CEBD24A831}"/>
              </a:ext>
            </a:extLst>
          </p:cNvPr>
          <p:cNvSpPr>
            <a:spLocks noChangeArrowheads="1"/>
          </p:cNvSpPr>
          <p:nvPr/>
        </p:nvSpPr>
        <p:spPr bwMode="auto">
          <a:xfrm>
            <a:off x="-131763" y="-246063"/>
            <a:ext cx="4727576" cy="1362075"/>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Tuesday 8 December</a:t>
            </a:r>
          </a:p>
          <a:p>
            <a:pPr algn="r" eaLnBrk="1" hangingPunct="1">
              <a:spcBef>
                <a:spcPct val="0"/>
              </a:spcBef>
              <a:buFontTx/>
              <a:buNone/>
            </a:pPr>
            <a:r>
              <a:rPr lang="en-GB" altLang="en-US" sz="1900" i="1">
                <a:solidFill>
                  <a:schemeClr val="bg1"/>
                </a:solidFill>
                <a:latin typeface="Arial Rounded MT Bold" panose="020F0704030504030204" pitchFamily="34" charset="0"/>
              </a:rPr>
              <a:t>The Immaculate Conception</a:t>
            </a:r>
          </a:p>
        </p:txBody>
      </p:sp>
      <p:sp>
        <p:nvSpPr>
          <p:cNvPr id="22532" name="Rectangle 2">
            <a:extLst>
              <a:ext uri="{FF2B5EF4-FFF2-40B4-BE49-F238E27FC236}">
                <a16:creationId xmlns:a16="http://schemas.microsoft.com/office/drawing/2014/main" xmlns="" id="{5C14A143-D0BB-4E35-A0EE-8E67BD1B129A}"/>
              </a:ext>
            </a:extLst>
          </p:cNvPr>
          <p:cNvSpPr>
            <a:spLocks noChangeArrowheads="1"/>
          </p:cNvSpPr>
          <p:nvPr/>
        </p:nvSpPr>
        <p:spPr bwMode="auto">
          <a:xfrm>
            <a:off x="5471160" y="238125"/>
            <a:ext cx="6403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400" b="1" i="1">
                <a:solidFill>
                  <a:schemeClr val="bg1"/>
                </a:solidFill>
                <a:latin typeface="Bradley Hand ITC" panose="03070402050302030203" pitchFamily="66" charset="0"/>
              </a:rPr>
              <a:t>“</a:t>
            </a:r>
            <a:r>
              <a:rPr lang="en-GB" altLang="en-US" sz="2000" i="1">
                <a:solidFill>
                  <a:schemeClr val="bg1"/>
                </a:solidFill>
                <a:latin typeface="Arial Rounded MT Bold" panose="020F0704030504030204" pitchFamily="34" charset="0"/>
              </a:rPr>
              <a:t>…nothing is impossible to God.”</a:t>
            </a:r>
          </a:p>
          <a:p>
            <a:pPr algn="r" eaLnBrk="1" hangingPunct="1">
              <a:spcBef>
                <a:spcPct val="0"/>
              </a:spcBef>
              <a:buFontTx/>
              <a:buNone/>
            </a:pPr>
            <a:r>
              <a:rPr lang="en-GB" altLang="en-US" sz="1600">
                <a:solidFill>
                  <a:schemeClr val="bg1"/>
                </a:solidFill>
                <a:latin typeface="Arial Rounded MT Bold" panose="020F0704030504030204" pitchFamily="34" charset="0"/>
              </a:rPr>
              <a:t>Luke 1:37</a:t>
            </a:r>
          </a:p>
        </p:txBody>
      </p:sp>
      <p:sp>
        <p:nvSpPr>
          <p:cNvPr id="10" name="Rectangle 4">
            <a:extLst>
              <a:ext uri="{FF2B5EF4-FFF2-40B4-BE49-F238E27FC236}">
                <a16:creationId xmlns:a16="http://schemas.microsoft.com/office/drawing/2014/main" xmlns="" id="{00B7BBEC-9BCE-4CB9-85A4-48866880D3D2}"/>
              </a:ext>
            </a:extLst>
          </p:cNvPr>
          <p:cNvSpPr>
            <a:spLocks noChangeArrowheads="1"/>
          </p:cNvSpPr>
          <p:nvPr/>
        </p:nvSpPr>
        <p:spPr bwMode="auto">
          <a:xfrm>
            <a:off x="-217488" y="1234123"/>
            <a:ext cx="4813301" cy="5411837"/>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Message the brave</a:t>
            </a:r>
            <a:endParaRPr lang="en-GB" sz="2800" b="1" dirty="0">
              <a:solidFill>
                <a:srgbClr val="7C61A7"/>
              </a:solidFill>
              <a:latin typeface="Verdana" charset="0"/>
              <a:ea typeface="Verdana" charset="0"/>
              <a:cs typeface="Verdana" charset="0"/>
            </a:endParaRPr>
          </a:p>
          <a:p>
            <a:pPr marL="673100" lvl="1" eaLnBrk="1" fontAlgn="auto" hangingPunct="1">
              <a:spcBef>
                <a:spcPts val="0"/>
              </a:spcBef>
              <a:spcAft>
                <a:spcPts val="0"/>
              </a:spcAft>
              <a:defRPr/>
            </a:pPr>
            <a:endParaRPr lang="en-US" dirty="0">
              <a:latin typeface="Verdana" charset="0"/>
              <a:ea typeface="Verdana" charset="0"/>
              <a:cs typeface="Verdana" charset="0"/>
            </a:endParaRPr>
          </a:p>
          <a:p>
            <a:pPr marL="673100" lvl="1" eaLnBrk="1" fontAlgn="auto" hangingPunct="1">
              <a:spcBef>
                <a:spcPts val="0"/>
              </a:spcBef>
              <a:spcAft>
                <a:spcPts val="0"/>
              </a:spcAft>
              <a:defRPr/>
            </a:pPr>
            <a:r>
              <a:rPr lang="en-US" sz="1900" dirty="0">
                <a:ea typeface="Verdana" charset="0"/>
              </a:rPr>
              <a:t>Honduras is one of the most dangerous countries in the world to defend the environment.</a:t>
            </a:r>
          </a:p>
          <a:p>
            <a:pPr marL="673100" lvl="1" eaLnBrk="1" fontAlgn="auto" hangingPunct="1">
              <a:spcBef>
                <a:spcPts val="0"/>
              </a:spcBef>
              <a:spcAft>
                <a:spcPts val="0"/>
              </a:spcAft>
              <a:defRPr/>
            </a:pPr>
            <a:endParaRPr lang="en-US" sz="1900" dirty="0">
              <a:ea typeface="Verdana" charset="0"/>
            </a:endParaRPr>
          </a:p>
          <a:p>
            <a:pPr marL="673100" lvl="1" eaLnBrk="1" fontAlgn="auto" hangingPunct="1">
              <a:spcBef>
                <a:spcPts val="0"/>
              </a:spcBef>
              <a:spcAft>
                <a:spcPts val="0"/>
              </a:spcAft>
              <a:defRPr/>
            </a:pPr>
            <a:r>
              <a:rPr lang="en-US" sz="1900" dirty="0">
                <a:solidFill>
                  <a:prstClr val="black"/>
                </a:solidFill>
                <a:ea typeface="Verdana" charset="0"/>
              </a:rPr>
              <a:t>The </a:t>
            </a:r>
            <a:r>
              <a:rPr lang="en-US" sz="1900" dirty="0" err="1">
                <a:solidFill>
                  <a:prstClr val="black"/>
                </a:solidFill>
                <a:ea typeface="Verdana" charset="0"/>
              </a:rPr>
              <a:t>Guapinol</a:t>
            </a:r>
            <a:r>
              <a:rPr lang="en-US" sz="1900" dirty="0">
                <a:solidFill>
                  <a:prstClr val="black"/>
                </a:solidFill>
                <a:ea typeface="Verdana" charset="0"/>
              </a:rPr>
              <a:t> Water Defenders seek a voice for local people as large-scale farming and mining are destroying land and rivers.</a:t>
            </a:r>
          </a:p>
          <a:p>
            <a:pPr marL="673100" lvl="1" eaLnBrk="1" fontAlgn="auto" hangingPunct="1">
              <a:spcBef>
                <a:spcPts val="0"/>
              </a:spcBef>
              <a:spcAft>
                <a:spcPts val="0"/>
              </a:spcAft>
              <a:defRPr/>
            </a:pPr>
            <a:endParaRPr lang="en-US" sz="1900" dirty="0">
              <a:solidFill>
                <a:prstClr val="black"/>
              </a:solidFill>
              <a:ea typeface="Verdana" charset="0"/>
            </a:endParaRPr>
          </a:p>
          <a:p>
            <a:pPr marL="673100" lvl="1" eaLnBrk="1" fontAlgn="auto" hangingPunct="1">
              <a:spcBef>
                <a:spcPts val="0"/>
              </a:spcBef>
              <a:spcAft>
                <a:spcPts val="0"/>
              </a:spcAft>
              <a:defRPr/>
            </a:pPr>
            <a:r>
              <a:rPr lang="en-US" sz="1900" dirty="0">
                <a:solidFill>
                  <a:prstClr val="black"/>
                </a:solidFill>
                <a:ea typeface="Verdana" charset="0"/>
              </a:rPr>
              <a:t>“Our struggle is just. We stand for water and life for all. We demand that the mining company leave, because what it brings us is pollution and damage to the environment.”</a:t>
            </a:r>
          </a:p>
        </p:txBody>
      </p:sp>
      <p:pic>
        <p:nvPicPr>
          <p:cNvPr id="11" name="Picture 10">
            <a:extLst>
              <a:ext uri="{FF2B5EF4-FFF2-40B4-BE49-F238E27FC236}">
                <a16:creationId xmlns:a16="http://schemas.microsoft.com/office/drawing/2014/main" xmlns="" id="{23EB4D91-1CC5-402B-AED7-94383E132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530" y="3008272"/>
            <a:ext cx="5734699" cy="2641865"/>
          </a:xfrm>
          <a:prstGeom prst="rect">
            <a:avLst/>
          </a:prstGeom>
          <a:ln w="28575" cap="rnd">
            <a:solidFill>
              <a:schemeClr val="bg1"/>
            </a:solidFill>
            <a:prstDash val="sysDot"/>
          </a:ln>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5" name="TextBox 14"/>
          <p:cNvSpPr txBox="1"/>
          <p:nvPr/>
        </p:nvSpPr>
        <p:spPr>
          <a:xfrm>
            <a:off x="7570033" y="5303606"/>
            <a:ext cx="3136186" cy="369332"/>
          </a:xfrm>
          <a:prstGeom prst="rect">
            <a:avLst/>
          </a:prstGeom>
          <a:solidFill>
            <a:schemeClr val="tx1">
              <a:alpha val="44000"/>
            </a:schemeClr>
          </a:solidFill>
          <a:ln w="28575">
            <a:solidFill>
              <a:schemeClr val="bg1"/>
            </a:solidFill>
            <a:prstDash val="sysDot"/>
          </a:ln>
        </p:spPr>
        <p:txBody>
          <a:bodyPr wrap="square" rtlCol="0">
            <a:spAutoFit/>
          </a:bodyPr>
          <a:lstStyle/>
          <a:p>
            <a:r>
              <a:rPr lang="en-GB" dirty="0">
                <a:solidFill>
                  <a:schemeClr val="bg1"/>
                </a:solidFill>
                <a:latin typeface="Arial Rounded MT Bold" panose="020F0704030504030204" pitchFamily="34" charset="0"/>
              </a:rPr>
              <a:t>Guapinol Water Defenders</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1679" y="1834959"/>
            <a:ext cx="435700" cy="499530"/>
          </a:xfrm>
          <a:prstGeom prst="rect">
            <a:avLst/>
          </a:prstGeom>
        </p:spPr>
      </p:pic>
      <p:sp>
        <p:nvSpPr>
          <p:cNvPr id="18" name="Right Arrow 17"/>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430" y="3241963"/>
            <a:ext cx="2144684" cy="399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974C009D-A4E6-47E4-B835-8BE8D5DEBB32}"/>
              </a:ext>
            </a:extLst>
          </p:cNvPr>
          <p:cNvSpPr>
            <a:spLocks noChangeArrowheads="1"/>
          </p:cNvSpPr>
          <p:nvPr/>
        </p:nvSpPr>
        <p:spPr bwMode="auto">
          <a:xfrm>
            <a:off x="4948238" y="6198280"/>
            <a:ext cx="4384448" cy="677108"/>
          </a:xfrm>
          <a:prstGeom prst="homePlate">
            <a:avLst>
              <a:gd name="adj" fmla="val 73104"/>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hlinkClick r:id="rId3"/>
              </a:rPr>
              <a:t>Send a Christmas message </a:t>
            </a:r>
            <a:r>
              <a:rPr lang="en-GB" altLang="en-US" sz="1900">
                <a:solidFill>
                  <a:schemeClr val="bg1"/>
                </a:solidFill>
                <a:latin typeface="Arial" panose="020B0604020202020204" pitchFamily="34" charset="0"/>
              </a:rPr>
              <a:t>to these brave defenders.</a:t>
            </a:r>
          </a:p>
        </p:txBody>
      </p:sp>
      <p:sp>
        <p:nvSpPr>
          <p:cNvPr id="10" name="Rectangle 4">
            <a:extLst>
              <a:ext uri="{FF2B5EF4-FFF2-40B4-BE49-F238E27FC236}">
                <a16:creationId xmlns:a16="http://schemas.microsoft.com/office/drawing/2014/main" xmlns="" id="{7F516454-86CB-4B75-9321-3C8F9BF60CEA}"/>
              </a:ext>
            </a:extLst>
          </p:cNvPr>
          <p:cNvSpPr>
            <a:spLocks noChangeArrowheads="1"/>
          </p:cNvSpPr>
          <p:nvPr/>
        </p:nvSpPr>
        <p:spPr bwMode="auto">
          <a:xfrm>
            <a:off x="-217488" y="-160338"/>
            <a:ext cx="4813301" cy="5035629"/>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lvl="1" eaLnBrk="1" hangingPunct="1">
              <a:defRPr/>
            </a:pPr>
            <a:endParaRPr lang="en-GB" altLang="en-US" sz="1900" dirty="0">
              <a:solidFill>
                <a:prstClr val="black"/>
              </a:solidFill>
            </a:endParaRPr>
          </a:p>
          <a:p>
            <a:pPr lvl="1" eaLnBrk="1" hangingPunct="1">
              <a:defRPr/>
            </a:pPr>
            <a:r>
              <a:rPr lang="en-GB" altLang="en-US" sz="1900" dirty="0">
                <a:solidFill>
                  <a:prstClr val="black"/>
                </a:solidFill>
              </a:rPr>
              <a:t>Today we remember the angel telling Mary that all things are possible to God, even for her elderly cousin Elizabeth to have a baby – John the Baptist. </a:t>
            </a:r>
          </a:p>
          <a:p>
            <a:pPr lvl="1" eaLnBrk="1" hangingPunct="1">
              <a:defRPr/>
            </a:pPr>
            <a:endParaRPr lang="en-GB" altLang="en-US" sz="1900" dirty="0">
              <a:solidFill>
                <a:prstClr val="black"/>
              </a:solidFill>
            </a:endParaRPr>
          </a:p>
          <a:p>
            <a:pPr lvl="1" eaLnBrk="1" hangingPunct="1">
              <a:defRPr/>
            </a:pPr>
            <a:r>
              <a:rPr lang="en-GB" altLang="en-US" sz="1900" dirty="0">
                <a:solidFill>
                  <a:prstClr val="black"/>
                </a:solidFill>
              </a:rPr>
              <a:t>We pray that the Guapinol Water Defenders may also experience God’s power in their struggle.</a:t>
            </a:r>
          </a:p>
          <a:p>
            <a:pPr lvl="1" eaLnBrk="1" hangingPunct="1">
              <a:defRPr/>
            </a:pPr>
            <a:endParaRPr lang="en-GB" altLang="en-US" sz="1900" dirty="0">
              <a:solidFill>
                <a:prstClr val="black"/>
              </a:solidFill>
            </a:endParaRPr>
          </a:p>
          <a:p>
            <a:pPr lvl="1" eaLnBrk="1" hangingPunct="1">
              <a:defRPr/>
            </a:pPr>
            <a:r>
              <a:rPr lang="en-GB" altLang="en-US" sz="1900" dirty="0">
                <a:solidFill>
                  <a:prstClr val="black"/>
                </a:solidFill>
              </a:rPr>
              <a:t>Find out more: </a:t>
            </a:r>
            <a:r>
              <a:rPr lang="en-GB" altLang="en-US" sz="1900" dirty="0">
                <a:hlinkClick r:id="rId4"/>
              </a:rPr>
              <a:t>guapinolresiste.org</a:t>
            </a:r>
            <a:endParaRPr lang="en-GB" altLang="en-US" sz="1900" dirty="0"/>
          </a:p>
          <a:p>
            <a:pPr lvl="1" eaLnBrk="1" hangingPunct="1">
              <a:defRPr/>
            </a:pPr>
            <a:endParaRPr lang="en-GB" altLang="en-US" sz="1900" dirty="0">
              <a:solidFill>
                <a:prstClr val="black"/>
              </a:solidFill>
            </a:endParaRPr>
          </a:p>
          <a:p>
            <a:pPr lvl="1">
              <a:defRPr/>
            </a:pPr>
            <a:r>
              <a:rPr lang="en-GB" altLang="en-US" sz="1900" dirty="0">
                <a:solidFill>
                  <a:srgbClr val="7C61A7"/>
                </a:solidFill>
                <a:latin typeface="Arial Rounded MT Bold" panose="020F0704030504030204" pitchFamily="34" charset="0"/>
              </a:rPr>
              <a:t>Lord, defend your people! Inspire me to stand against injustice wherever I encounter it. Amen.</a:t>
            </a:r>
          </a:p>
        </p:txBody>
      </p:sp>
      <p:sp>
        <p:nvSpPr>
          <p:cNvPr id="12" name="Action Button: Home 5">
            <a:hlinkClick r:id="" action="ppaction://hlinkshowjump?jump=firstslide" highlightClick="1"/>
            <a:extLst>
              <a:ext uri="{FF2B5EF4-FFF2-40B4-BE49-F238E27FC236}">
                <a16:creationId xmlns:a16="http://schemas.microsoft.com/office/drawing/2014/main" xmlns="" id="{822AD3E5-AE21-42BF-BD56-8FC2C201C8E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ectangle 2">
            <a:extLst>
              <a:ext uri="{FF2B5EF4-FFF2-40B4-BE49-F238E27FC236}">
                <a16:creationId xmlns:a16="http://schemas.microsoft.com/office/drawing/2014/main" xmlns="" id="{5C14A143-D0BB-4E35-A0EE-8E67BD1B129A}"/>
              </a:ext>
            </a:extLst>
          </p:cNvPr>
          <p:cNvSpPr>
            <a:spLocks noChangeArrowheads="1"/>
          </p:cNvSpPr>
          <p:nvPr/>
        </p:nvSpPr>
        <p:spPr bwMode="auto">
          <a:xfrm>
            <a:off x="5471160" y="238125"/>
            <a:ext cx="6403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400" b="1" i="1">
                <a:solidFill>
                  <a:schemeClr val="bg1"/>
                </a:solidFill>
                <a:latin typeface="Bradley Hand ITC" panose="03070402050302030203" pitchFamily="66" charset="0"/>
              </a:rPr>
              <a:t>“</a:t>
            </a:r>
            <a:r>
              <a:rPr lang="en-GB" altLang="en-US" sz="2000" i="1">
                <a:solidFill>
                  <a:schemeClr val="bg1"/>
                </a:solidFill>
                <a:latin typeface="Arial Rounded MT Bold" panose="020F0704030504030204" pitchFamily="34" charset="0"/>
              </a:rPr>
              <a:t>…nothing is impossible to God.”</a:t>
            </a:r>
          </a:p>
          <a:p>
            <a:pPr algn="r" eaLnBrk="1" hangingPunct="1">
              <a:spcBef>
                <a:spcPct val="0"/>
              </a:spcBef>
              <a:buFontTx/>
              <a:buNone/>
            </a:pPr>
            <a:r>
              <a:rPr lang="en-GB" altLang="en-US" sz="1600">
                <a:solidFill>
                  <a:schemeClr val="bg1"/>
                </a:solidFill>
                <a:latin typeface="Arial Rounded MT Bold" panose="020F0704030504030204" pitchFamily="34" charset="0"/>
              </a:rPr>
              <a:t>Luke 1:37</a:t>
            </a:r>
          </a:p>
        </p:txBody>
      </p:sp>
      <p:pic>
        <p:nvPicPr>
          <p:cNvPr id="13" name="Picture 12">
            <a:extLst>
              <a:ext uri="{FF2B5EF4-FFF2-40B4-BE49-F238E27FC236}">
                <a16:creationId xmlns:a16="http://schemas.microsoft.com/office/drawing/2014/main" xmlns="" id="{23EB4D91-1CC5-402B-AED7-94383E132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6530" y="3008272"/>
            <a:ext cx="5734699" cy="2641865"/>
          </a:xfrm>
          <a:prstGeom prst="rect">
            <a:avLst/>
          </a:prstGeom>
          <a:ln w="28575" cap="rnd">
            <a:solidFill>
              <a:schemeClr val="bg1"/>
            </a:solidFill>
            <a:prstDash val="sysDot"/>
          </a:ln>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1679" y="1834959"/>
            <a:ext cx="435700" cy="4995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24578" name="TextBox 3">
            <a:extLst>
              <a:ext uri="{FF2B5EF4-FFF2-40B4-BE49-F238E27FC236}">
                <a16:creationId xmlns:a16="http://schemas.microsoft.com/office/drawing/2014/main" xmlns="" id="{9A31A7D8-711F-4E4C-87D2-3F14948FDB45}"/>
              </a:ext>
            </a:extLst>
          </p:cNvPr>
          <p:cNvSpPr>
            <a:spLocks noChangeArrowheads="1"/>
          </p:cNvSpPr>
          <p:nvPr/>
        </p:nvSpPr>
        <p:spPr bwMode="auto">
          <a:xfrm>
            <a:off x="-228600" y="-144463"/>
            <a:ext cx="4837113"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Wednesday 9 December</a:t>
            </a:r>
            <a:endParaRPr lang="en-GB" altLang="en-US" sz="1900">
              <a:latin typeface="Arial Rounded MT Bold" panose="020F0704030504030204" pitchFamily="34" charset="0"/>
            </a:endParaRPr>
          </a:p>
        </p:txBody>
      </p:sp>
      <p:sp>
        <p:nvSpPr>
          <p:cNvPr id="5" name="Rectangle 4">
            <a:extLst>
              <a:ext uri="{FF2B5EF4-FFF2-40B4-BE49-F238E27FC236}">
                <a16:creationId xmlns:a16="http://schemas.microsoft.com/office/drawing/2014/main" xmlns="" id="{FDB7B3A5-CEE3-4802-BBD9-97486EAE5768}"/>
              </a:ext>
            </a:extLst>
          </p:cNvPr>
          <p:cNvSpPr>
            <a:spLocks noChangeArrowheads="1"/>
          </p:cNvSpPr>
          <p:nvPr/>
        </p:nvSpPr>
        <p:spPr bwMode="auto">
          <a:xfrm>
            <a:off x="-228600" y="1350731"/>
            <a:ext cx="4813300" cy="5553015"/>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Young leader</a:t>
            </a:r>
          </a:p>
          <a:p>
            <a:pPr marL="673100" lvl="1" eaLnBrk="1" fontAlgn="auto" hangingPunct="1">
              <a:spcBef>
                <a:spcPts val="0"/>
              </a:spcBef>
              <a:spcAft>
                <a:spcPts val="0"/>
              </a:spcAft>
              <a:defRPr/>
            </a:pPr>
            <a:endParaRPr lang="en-GB" sz="800" dirty="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1900" dirty="0">
                <a:ea typeface="Verdana" charset="0"/>
              </a:rPr>
              <a:t>Azaria trained last year as a CAFOD young leader in Southwark, London. She said:</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US" sz="1900" dirty="0">
                <a:ea typeface="Verdana" charset="0"/>
              </a:rPr>
              <a:t>“We are the future and without us young people, the future will go nowhere!”</a:t>
            </a:r>
          </a:p>
          <a:p>
            <a:pPr marL="673100" lvl="1" eaLnBrk="1" fontAlgn="auto" hangingPunct="1">
              <a:spcBef>
                <a:spcPts val="0"/>
              </a:spcBef>
              <a:spcAft>
                <a:spcPts val="0"/>
              </a:spcAft>
              <a:defRPr/>
            </a:pPr>
            <a:endParaRPr lang="en-US" sz="1900" dirty="0">
              <a:ea typeface="Verdana" charset="0"/>
            </a:endParaRPr>
          </a:p>
          <a:p>
            <a:pPr marL="673100" lvl="1" eaLnBrk="1" fontAlgn="auto" hangingPunct="1">
              <a:spcBef>
                <a:spcPts val="0"/>
              </a:spcBef>
              <a:spcAft>
                <a:spcPts val="0"/>
              </a:spcAft>
              <a:defRPr/>
            </a:pPr>
            <a:r>
              <a:rPr lang="en-GB" sz="1900" dirty="0">
                <a:ea typeface="Verdana" charset="0"/>
              </a:rPr>
              <a:t>About 300 sixth formers took part. Many said they want to help make the world a better place for its poorest people. Azaria agreed:</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US" sz="1900" dirty="0">
                <a:ea typeface="Verdana" charset="0"/>
              </a:rPr>
              <a:t>“I care a lot about the environment and equality - everyone should get equal rights.”</a:t>
            </a:r>
          </a:p>
        </p:txBody>
      </p:sp>
      <p:sp>
        <p:nvSpPr>
          <p:cNvPr id="24580" name="Rectangle 2">
            <a:extLst>
              <a:ext uri="{FF2B5EF4-FFF2-40B4-BE49-F238E27FC236}">
                <a16:creationId xmlns:a16="http://schemas.microsoft.com/office/drawing/2014/main" xmlns="" id="{629BEDD8-A081-4F26-BA9C-BA6B1A1BFDC7}"/>
              </a:ext>
            </a:extLst>
          </p:cNvPr>
          <p:cNvSpPr>
            <a:spLocks noChangeArrowheads="1"/>
          </p:cNvSpPr>
          <p:nvPr/>
        </p:nvSpPr>
        <p:spPr bwMode="auto">
          <a:xfrm>
            <a:off x="6169025" y="192088"/>
            <a:ext cx="5705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“Lift up your eyes and look.</a:t>
            </a:r>
          </a:p>
          <a:p>
            <a:pPr algn="r" eaLnBrk="1" hangingPunct="1">
              <a:spcBef>
                <a:spcPct val="0"/>
              </a:spcBef>
              <a:buFontTx/>
              <a:buNone/>
            </a:pPr>
            <a:r>
              <a:rPr lang="en-GB" altLang="en-US" sz="2000" i="1">
                <a:solidFill>
                  <a:schemeClr val="bg1"/>
                </a:solidFill>
                <a:latin typeface="Arial Rounded MT Bold" panose="020F0704030504030204" pitchFamily="34" charset="0"/>
              </a:rPr>
              <a:t>Who made these stars…?”</a:t>
            </a:r>
          </a:p>
          <a:p>
            <a:pPr algn="r" eaLnBrk="1" hangingPunct="1">
              <a:spcBef>
                <a:spcPct val="0"/>
              </a:spcBef>
              <a:buFontTx/>
              <a:buNone/>
            </a:pPr>
            <a:r>
              <a:rPr lang="en-GB" altLang="en-US" sz="1600">
                <a:solidFill>
                  <a:schemeClr val="bg1"/>
                </a:solidFill>
                <a:latin typeface="Arial Rounded MT Bold" panose="020F0704030504030204" pitchFamily="34" charset="0"/>
              </a:rPr>
              <a:t>Isaiah 40:26</a:t>
            </a:r>
          </a:p>
        </p:txBody>
      </p:sp>
      <p:sp>
        <p:nvSpPr>
          <p:cNvPr id="24581" name="AutoShape 12">
            <a:extLst>
              <a:ext uri="{FF2B5EF4-FFF2-40B4-BE49-F238E27FC236}">
                <a16:creationId xmlns:a16="http://schemas.microsoft.com/office/drawing/2014/main" xmlns="" id="{17D814D0-AA9D-482A-8326-777A7E45603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pic>
        <p:nvPicPr>
          <p:cNvPr id="3" name="Picture 2" descr="Azaria, a CAFOD young leader.">
            <a:extLst>
              <a:ext uri="{FF2B5EF4-FFF2-40B4-BE49-F238E27FC236}">
                <a16:creationId xmlns:a16="http://schemas.microsoft.com/office/drawing/2014/main" xmlns="" id="{8D349E0B-7A39-4302-B8DB-092115C23D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6176" y="2666999"/>
            <a:ext cx="3454318" cy="3450639"/>
          </a:xfrm>
          <a:prstGeom prst="rect">
            <a:avLst/>
          </a:prstGeom>
          <a:ln w="28575" cap="rnd">
            <a:solidFill>
              <a:schemeClr val="bg1"/>
            </a:solidFill>
            <a:prstDash val="sysDot"/>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5896" y="1577775"/>
            <a:ext cx="435700" cy="499530"/>
          </a:xfrm>
          <a:prstGeom prst="rect">
            <a:avLst/>
          </a:prstGeom>
        </p:spPr>
      </p:pic>
      <p:sp>
        <p:nvSpPr>
          <p:cNvPr id="16" name="Right Arrow 15"/>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a:extLst>
              <a:ext uri="{FF2B5EF4-FFF2-40B4-BE49-F238E27FC236}">
                <a16:creationId xmlns:a16="http://schemas.microsoft.com/office/drawing/2014/main" xmlns="" id="{CC5E2A7F-5A30-4250-910E-C9283B00341B}"/>
              </a:ext>
            </a:extLst>
          </p:cNvPr>
          <p:cNvSpPr>
            <a:spLocks noChangeArrowheads="1"/>
          </p:cNvSpPr>
          <p:nvPr/>
        </p:nvSpPr>
        <p:spPr bwMode="auto">
          <a:xfrm>
            <a:off x="-276225" y="-385763"/>
            <a:ext cx="4867275" cy="5709880"/>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lvl="1" eaLnBrk="1" hangingPunct="1">
              <a:spcBef>
                <a:spcPct val="0"/>
              </a:spcBef>
              <a:buFontTx/>
              <a:buNone/>
            </a:pPr>
            <a:endParaRPr lang="en-GB" altLang="en-US" sz="1800">
              <a:latin typeface="Verdana" panose="020B0604030504040204" pitchFamily="34" charset="0"/>
            </a:endParaRPr>
          </a:p>
          <a:p>
            <a:pPr lvl="1" eaLnBrk="1" hangingPunct="1">
              <a:spcBef>
                <a:spcPct val="0"/>
              </a:spcBef>
              <a:buNone/>
            </a:pPr>
            <a:r>
              <a:rPr lang="en-GB" altLang="en-US" sz="1900">
                <a:latin typeface="Arial" panose="020B0604020202020204" pitchFamily="34" charset="0"/>
              </a:rPr>
              <a:t>God made billions of stars, but Isaiah shows us how much God cares about creation, as he calls each of the stars by name.</a:t>
            </a:r>
          </a:p>
          <a:p>
            <a:pPr lvl="1" eaLnBrk="1" hangingPunct="1">
              <a:spcBef>
                <a:spcPct val="0"/>
              </a:spcBef>
              <a:buFont typeface="Arial" panose="020B0604020202020204" pitchFamily="34" charset="0"/>
              <a:buNone/>
            </a:pPr>
            <a:endParaRPr lang="en-GB" altLang="en-US" sz="1900">
              <a:latin typeface="Arial" panose="020B0604020202020204" pitchFamily="34" charset="0"/>
            </a:endParaRPr>
          </a:p>
          <a:p>
            <a:pPr lvl="1" eaLnBrk="1" hangingPunct="1">
              <a:spcBef>
                <a:spcPct val="0"/>
              </a:spcBef>
              <a:buNone/>
            </a:pPr>
            <a:r>
              <a:rPr lang="en-GB" altLang="en-US" sz="1900">
                <a:latin typeface="Arial" panose="020B0604020202020204" pitchFamily="34" charset="0"/>
              </a:rPr>
              <a:t>Azaria cares about equal rights and the environment and gave up her time to train with CAFOD.</a:t>
            </a:r>
          </a:p>
          <a:p>
            <a:pPr lvl="1" eaLnBrk="1" hangingPunct="1">
              <a:spcBef>
                <a:spcPct val="0"/>
              </a:spcBef>
              <a:buNone/>
            </a:pPr>
            <a:endParaRPr lang="en-GB" altLang="en-US" sz="1900">
              <a:latin typeface="Arial" panose="020B0604020202020204" pitchFamily="34" charset="0"/>
            </a:endParaRPr>
          </a:p>
          <a:p>
            <a:pPr lvl="1" eaLnBrk="1" hangingPunct="1">
              <a:spcBef>
                <a:spcPct val="0"/>
              </a:spcBef>
              <a:buNone/>
            </a:pPr>
            <a:r>
              <a:rPr lang="en-GB" altLang="en-US" sz="1900">
                <a:latin typeface="Arial" panose="020B0604020202020204" pitchFamily="34" charset="0"/>
              </a:rPr>
              <a:t>What do you care about, so much that you are willing to give time and effort to promoting or protecting it?</a:t>
            </a:r>
          </a:p>
          <a:p>
            <a:pPr lvl="1" eaLnBrk="1" hangingPunct="1">
              <a:spcBef>
                <a:spcPct val="0"/>
              </a:spcBef>
              <a:buFontTx/>
              <a:buNone/>
            </a:pPr>
            <a:endParaRPr lang="en-GB" altLang="en-US" sz="1800">
              <a:latin typeface="Arial" panose="020B0604020202020204" pitchFamily="34" charset="0"/>
            </a:endParaRPr>
          </a:p>
          <a:p>
            <a:pPr lvl="1">
              <a:spcBef>
                <a:spcPct val="0"/>
              </a:spcBef>
              <a:buFontTx/>
              <a:buNone/>
            </a:pPr>
            <a:r>
              <a:rPr lang="en-GB" altLang="en-US" sz="1900">
                <a:solidFill>
                  <a:srgbClr val="7C61A7"/>
                </a:solidFill>
                <a:latin typeface="Arial Rounded MT Bold" panose="020F0704030504030204" pitchFamily="34" charset="0"/>
              </a:rPr>
              <a:t>God our Father, you made and treasure every planet, every star and every person. Help me to do the same. Amen.</a:t>
            </a:r>
          </a:p>
        </p:txBody>
      </p:sp>
      <p:sp>
        <p:nvSpPr>
          <p:cNvPr id="25603" name="Rectangle 4">
            <a:extLst>
              <a:ext uri="{FF2B5EF4-FFF2-40B4-BE49-F238E27FC236}">
                <a16:creationId xmlns:a16="http://schemas.microsoft.com/office/drawing/2014/main" xmlns="" id="{56B52B4C-7B23-45E9-98E7-B843D037415B}"/>
              </a:ext>
            </a:extLst>
          </p:cNvPr>
          <p:cNvSpPr>
            <a:spLocks noChangeArrowheads="1"/>
          </p:cNvSpPr>
          <p:nvPr/>
        </p:nvSpPr>
        <p:spPr bwMode="auto">
          <a:xfrm>
            <a:off x="4953000" y="6198280"/>
            <a:ext cx="4583113" cy="677108"/>
          </a:xfrm>
          <a:prstGeom prst="homePlate">
            <a:avLst>
              <a:gd name="adj" fmla="val 73134"/>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Show or tell someone today that you care about them.</a:t>
            </a:r>
          </a:p>
        </p:txBody>
      </p:sp>
      <p:sp>
        <p:nvSpPr>
          <p:cNvPr id="8" name="Rectangle 2">
            <a:extLst>
              <a:ext uri="{FF2B5EF4-FFF2-40B4-BE49-F238E27FC236}">
                <a16:creationId xmlns:a16="http://schemas.microsoft.com/office/drawing/2014/main" xmlns="" id="{28B35A71-159F-432A-8B4A-FC78A8A8B6FA}"/>
              </a:ext>
            </a:extLst>
          </p:cNvPr>
          <p:cNvSpPr>
            <a:spLocks noChangeArrowheads="1"/>
          </p:cNvSpPr>
          <p:nvPr/>
        </p:nvSpPr>
        <p:spPr bwMode="auto">
          <a:xfrm>
            <a:off x="6169025" y="192088"/>
            <a:ext cx="5705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“Lift up your eyes and look.</a:t>
            </a:r>
          </a:p>
          <a:p>
            <a:pPr algn="r" eaLnBrk="1" hangingPunct="1">
              <a:spcBef>
                <a:spcPct val="0"/>
              </a:spcBef>
              <a:buFontTx/>
              <a:buNone/>
            </a:pPr>
            <a:r>
              <a:rPr lang="en-GB" altLang="en-US" sz="2000" i="1">
                <a:solidFill>
                  <a:schemeClr val="bg1"/>
                </a:solidFill>
                <a:latin typeface="Arial Rounded MT Bold" panose="020F0704030504030204" pitchFamily="34" charset="0"/>
              </a:rPr>
              <a:t>Who made these stars…?”</a:t>
            </a:r>
          </a:p>
          <a:p>
            <a:pPr algn="r" eaLnBrk="1" hangingPunct="1">
              <a:spcBef>
                <a:spcPct val="0"/>
              </a:spcBef>
              <a:buFontTx/>
              <a:buNone/>
            </a:pPr>
            <a:r>
              <a:rPr lang="en-GB" altLang="en-US" sz="1600">
                <a:solidFill>
                  <a:schemeClr val="bg1"/>
                </a:solidFill>
                <a:latin typeface="Arial Rounded MT Bold" panose="020F0704030504030204" pitchFamily="34" charset="0"/>
              </a:rPr>
              <a:t>Isaiah 40:26</a:t>
            </a:r>
          </a:p>
        </p:txBody>
      </p:sp>
      <p:sp>
        <p:nvSpPr>
          <p:cNvPr id="9" name="Action Button: Home 5">
            <a:hlinkClick r:id="" action="ppaction://hlinkshowjump?jump=firstslide" highlightClick="1"/>
            <a:extLst>
              <a:ext uri="{FF2B5EF4-FFF2-40B4-BE49-F238E27FC236}">
                <a16:creationId xmlns:a16="http://schemas.microsoft.com/office/drawing/2014/main" xmlns="" id="{B6CCD4C0-564C-4D2D-AF92-2FFBFC52C10B}"/>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10" descr="Azaria, a CAFOD young leader.">
            <a:extLst>
              <a:ext uri="{FF2B5EF4-FFF2-40B4-BE49-F238E27FC236}">
                <a16:creationId xmlns:a16="http://schemas.microsoft.com/office/drawing/2014/main" xmlns="" id="{346E94B0-C9C8-4C38-A083-511B0A4ED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176" y="2666999"/>
            <a:ext cx="3454318" cy="3450639"/>
          </a:xfrm>
          <a:prstGeom prst="rect">
            <a:avLst/>
          </a:prstGeom>
          <a:ln w="28575" cap="rnd">
            <a:solidFill>
              <a:schemeClr val="bg1"/>
            </a:solidFill>
            <a:prstDash val="sysDot"/>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5896" y="1577775"/>
            <a:ext cx="435700" cy="4995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a:extLst>
              <a:ext uri="{FF2B5EF4-FFF2-40B4-BE49-F238E27FC236}">
                <a16:creationId xmlns:a16="http://schemas.microsoft.com/office/drawing/2014/main" xmlns="" id="{FCEB6F97-6AF5-42A5-A385-80C870C22EA4}"/>
              </a:ext>
            </a:extLst>
          </p:cNvPr>
          <p:cNvSpPr>
            <a:spLocks noChangeArrowheads="1"/>
          </p:cNvSpPr>
          <p:nvPr/>
        </p:nvSpPr>
        <p:spPr bwMode="auto">
          <a:xfrm>
            <a:off x="-120650" y="-331788"/>
            <a:ext cx="4705350"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Thursday 10 December</a:t>
            </a:r>
          </a:p>
        </p:txBody>
      </p:sp>
      <p:sp>
        <p:nvSpPr>
          <p:cNvPr id="5" name="Rectangle 4">
            <a:extLst>
              <a:ext uri="{FF2B5EF4-FFF2-40B4-BE49-F238E27FC236}">
                <a16:creationId xmlns:a16="http://schemas.microsoft.com/office/drawing/2014/main" xmlns="" id="{E2891F56-5587-466A-8215-0200B2A0ABF1}"/>
              </a:ext>
            </a:extLst>
          </p:cNvPr>
          <p:cNvSpPr>
            <a:spLocks noChangeArrowheads="1"/>
          </p:cNvSpPr>
          <p:nvPr/>
        </p:nvSpPr>
        <p:spPr bwMode="auto">
          <a:xfrm>
            <a:off x="-252413" y="1331913"/>
            <a:ext cx="4837113" cy="5254972"/>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2800" dirty="0">
                <a:solidFill>
                  <a:srgbClr val="7C61A7"/>
                </a:solidFill>
                <a:latin typeface="Arial Rounded MT Bold" panose="020F0704030504030204" pitchFamily="34" charset="0"/>
                <a:ea typeface="Verdana" charset="0"/>
                <a:cs typeface="Verdana" charset="0"/>
              </a:rPr>
              <a:t>Coronavirus work</a:t>
            </a:r>
            <a:endParaRPr lang="en-GB" sz="2800" dirty="0">
              <a:solidFill>
                <a:srgbClr val="7C61A7"/>
              </a:solidFill>
              <a:latin typeface="Arial Rounded MT Bold" panose="020F0704030504030204" pitchFamily="34" charset="0"/>
              <a:ea typeface="Verdana" pitchFamily="34" charset="0"/>
              <a:cs typeface="Verdana" pitchFamily="34" charset="0"/>
            </a:endParaRPr>
          </a:p>
          <a:p>
            <a:pPr marL="673100" lvl="1" eaLnBrk="1" fontAlgn="auto" hangingPunct="1">
              <a:spcBef>
                <a:spcPts val="0"/>
              </a:spcBef>
              <a:spcAft>
                <a:spcPts val="0"/>
              </a:spcAft>
              <a:defRPr/>
            </a:pPr>
            <a:endParaRPr lang="en-GB" sz="800" dirty="0">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r>
              <a:rPr lang="en-GB" sz="1900" dirty="0">
                <a:ea typeface="Verdana" pitchFamily="34" charset="0"/>
              </a:rPr>
              <a:t>“With CAFOD's help I have full confidence when I'm working because they've provided all the PPE the clinic needs,” says Mustapha John-</a:t>
            </a:r>
            <a:r>
              <a:rPr lang="en-GB" sz="1900" dirty="0" err="1">
                <a:ea typeface="Verdana" pitchFamily="34" charset="0"/>
              </a:rPr>
              <a:t>Lappia</a:t>
            </a:r>
            <a:r>
              <a:rPr lang="en-GB" sz="1900" dirty="0">
                <a:ea typeface="Verdana" pitchFamily="34" charset="0"/>
              </a:rPr>
              <a:t>, lab technician at Handmaids Catholic Health Clinic, Sierra Leone.</a:t>
            </a:r>
          </a:p>
          <a:p>
            <a:pPr marL="673100" lvl="1" eaLnBrk="1" fontAlgn="auto" hangingPunct="1">
              <a:spcBef>
                <a:spcPts val="0"/>
              </a:spcBef>
              <a:spcAft>
                <a:spcPts val="0"/>
              </a:spcAft>
              <a:defRPr/>
            </a:pPr>
            <a:endParaRPr lang="en-GB" sz="1900" dirty="0">
              <a:ea typeface="Verdana" pitchFamily="34" charset="0"/>
            </a:endParaRPr>
          </a:p>
          <a:p>
            <a:pPr marL="673100" lvl="1" eaLnBrk="1" fontAlgn="auto" hangingPunct="1">
              <a:spcBef>
                <a:spcPts val="0"/>
              </a:spcBef>
              <a:spcAft>
                <a:spcPts val="0"/>
              </a:spcAft>
              <a:defRPr/>
            </a:pPr>
            <a:r>
              <a:rPr lang="en-GB" sz="1900" dirty="0">
                <a:ea typeface="Verdana" pitchFamily="34" charset="0"/>
              </a:rPr>
              <a:t>Before the PPE arrived, health workers in the clinic felt too unsafe to treat anyone. Patients began to stop visiting because they didn’t feel safe receiving treatment either. </a:t>
            </a:r>
          </a:p>
          <a:p>
            <a:pPr marL="673100" lvl="1" eaLnBrk="1" fontAlgn="auto" hangingPunct="1">
              <a:spcBef>
                <a:spcPts val="0"/>
              </a:spcBef>
              <a:spcAft>
                <a:spcPts val="0"/>
              </a:spcAft>
              <a:defRPr/>
            </a:pPr>
            <a:endParaRPr lang="en-GB" sz="1900" dirty="0">
              <a:ea typeface="Verdana" pitchFamily="34" charset="0"/>
            </a:endParaRPr>
          </a:p>
          <a:p>
            <a:pPr marL="673100" lvl="1" eaLnBrk="1" fontAlgn="auto" hangingPunct="1">
              <a:spcBef>
                <a:spcPts val="0"/>
              </a:spcBef>
              <a:spcAft>
                <a:spcPts val="0"/>
              </a:spcAft>
              <a:defRPr/>
            </a:pPr>
            <a:r>
              <a:rPr lang="en-GB" sz="1900" dirty="0">
                <a:ea typeface="Verdana" pitchFamily="34" charset="0"/>
              </a:rPr>
              <a:t>Things are changing for the better. </a:t>
            </a:r>
          </a:p>
        </p:txBody>
      </p:sp>
      <p:sp>
        <p:nvSpPr>
          <p:cNvPr id="26628" name="Rectangle 2">
            <a:extLst>
              <a:ext uri="{FF2B5EF4-FFF2-40B4-BE49-F238E27FC236}">
                <a16:creationId xmlns:a16="http://schemas.microsoft.com/office/drawing/2014/main" xmlns="" id="{DBB10A69-B608-4ECA-87B5-4126E6EF6C40}"/>
              </a:ext>
            </a:extLst>
          </p:cNvPr>
          <p:cNvSpPr>
            <a:spLocks noChangeArrowheads="1"/>
          </p:cNvSpPr>
          <p:nvPr/>
        </p:nvSpPr>
        <p:spPr bwMode="auto">
          <a:xfrm>
            <a:off x="7069138" y="273050"/>
            <a:ext cx="4705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“Do not be afraid, I will help you.”</a:t>
            </a:r>
          </a:p>
          <a:p>
            <a:pPr algn="r" eaLnBrk="1" hangingPunct="1">
              <a:spcBef>
                <a:spcPct val="0"/>
              </a:spcBef>
              <a:buFontTx/>
              <a:buNone/>
            </a:pPr>
            <a:r>
              <a:rPr lang="en-GB" altLang="en-US" sz="1600">
                <a:solidFill>
                  <a:schemeClr val="bg1"/>
                </a:solidFill>
                <a:latin typeface="Arial Rounded MT Bold" panose="020F0704030504030204" pitchFamily="34" charset="0"/>
              </a:rPr>
              <a:t>Isaiah 41:13</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3" name="Picture 12">
            <a:extLst>
              <a:ext uri="{FF2B5EF4-FFF2-40B4-BE49-F238E27FC236}">
                <a16:creationId xmlns:a16="http://schemas.microsoft.com/office/drawing/2014/main" xmlns="" id="{38876D39-5E23-4F43-8BC2-B5A96548D3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838" y="2259761"/>
            <a:ext cx="2732008" cy="3642678"/>
          </a:xfrm>
          <a:prstGeom prst="rect">
            <a:avLst/>
          </a:prstGeom>
          <a:ln w="28575" cap="rnd">
            <a:solidFill>
              <a:schemeClr val="bg1"/>
            </a:solidFill>
            <a:prstDash val="sysDot"/>
          </a:ln>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2973" y="1406320"/>
            <a:ext cx="435700" cy="499530"/>
          </a:xfrm>
          <a:prstGeom prst="rect">
            <a:avLst/>
          </a:prstGeom>
        </p:spPr>
      </p:pic>
      <p:sp>
        <p:nvSpPr>
          <p:cNvPr id="16" name="Right Arrow 15"/>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3">
            <a:extLst>
              <a:ext uri="{FF2B5EF4-FFF2-40B4-BE49-F238E27FC236}">
                <a16:creationId xmlns:a16="http://schemas.microsoft.com/office/drawing/2014/main" xmlns="" id="{55BFF839-5122-449B-85C6-976BE8AD39C1}"/>
              </a:ext>
            </a:extLst>
          </p:cNvPr>
          <p:cNvSpPr>
            <a:spLocks noChangeArrowheads="1"/>
          </p:cNvSpPr>
          <p:nvPr/>
        </p:nvSpPr>
        <p:spPr bwMode="auto">
          <a:xfrm>
            <a:off x="-288925" y="-374650"/>
            <a:ext cx="4867275" cy="5756940"/>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900">
              <a:latin typeface="Arial" panose="020B0604020202020204" pitchFamily="34" charset="0"/>
            </a:endParaRPr>
          </a:p>
          <a:p>
            <a:pPr lvl="1" eaLnBrk="1" hangingPunct="1">
              <a:spcBef>
                <a:spcPct val="0"/>
              </a:spcBef>
              <a:buFontTx/>
              <a:buNone/>
            </a:pPr>
            <a:endParaRPr lang="en-GB" altLang="en-US" sz="1900">
              <a:latin typeface="Arial" panose="020B0604020202020204" pitchFamily="34" charset="0"/>
            </a:endParaRPr>
          </a:p>
          <a:p>
            <a:pPr marL="648000" lvl="1" eaLnBrk="1" hangingPunct="1">
              <a:spcBef>
                <a:spcPct val="0"/>
              </a:spcBef>
              <a:buNone/>
            </a:pPr>
            <a:r>
              <a:rPr lang="en-GB" altLang="en-US" sz="1900">
                <a:latin typeface="Arial" panose="020B0604020202020204" pitchFamily="34" charset="0"/>
              </a:rPr>
              <a:t>Since receiving the PPE, Mustapha and his colleagues feel far more confident. Seeing the increased confidence of health staff, patients have also started to return. </a:t>
            </a:r>
          </a:p>
          <a:p>
            <a:pPr marL="648000" lvl="1" eaLnBrk="1" hangingPunct="1">
              <a:spcBef>
                <a:spcPct val="0"/>
              </a:spcBef>
              <a:buNone/>
            </a:pPr>
            <a:endParaRPr lang="en-GB" altLang="en-US" sz="1900">
              <a:latin typeface="Arial" panose="020B0604020202020204" pitchFamily="34" charset="0"/>
            </a:endParaRPr>
          </a:p>
          <a:p>
            <a:pPr marL="648000" lvl="1" eaLnBrk="1" hangingPunct="1">
              <a:spcBef>
                <a:spcPct val="0"/>
              </a:spcBef>
              <a:buFont typeface="Arial" panose="020B0604020202020204" pitchFamily="34" charset="0"/>
              <a:buNone/>
            </a:pPr>
            <a:r>
              <a:rPr lang="en-GB" altLang="en-US" sz="1900">
                <a:latin typeface="Arial" panose="020B0604020202020204" pitchFamily="34" charset="0"/>
              </a:rPr>
              <a:t>Today’s reading tells us not to be afraid. We can help </a:t>
            </a:r>
          </a:p>
          <a:p>
            <a:pPr marL="648000" lvl="1" eaLnBrk="1" hangingPunct="1">
              <a:spcBef>
                <a:spcPct val="0"/>
              </a:spcBef>
              <a:buFont typeface="Arial" panose="020B0604020202020204" pitchFamily="34" charset="0"/>
              <a:buNone/>
            </a:pPr>
            <a:r>
              <a:rPr lang="en-GB" altLang="en-US" sz="1900">
                <a:latin typeface="Arial" panose="020B0604020202020204" pitchFamily="34" charset="0"/>
              </a:rPr>
              <a:t>each other to </a:t>
            </a:r>
          </a:p>
          <a:p>
            <a:pPr marL="648000" lvl="1" eaLnBrk="1" hangingPunct="1">
              <a:spcBef>
                <a:spcPct val="0"/>
              </a:spcBef>
              <a:buFont typeface="Arial" panose="020B0604020202020204" pitchFamily="34" charset="0"/>
              <a:buNone/>
            </a:pPr>
            <a:r>
              <a:rPr lang="en-GB" altLang="en-US" sz="1900">
                <a:latin typeface="Arial" panose="020B0604020202020204" pitchFamily="34" charset="0"/>
              </a:rPr>
              <a:t>overcome fears too </a:t>
            </a:r>
          </a:p>
          <a:p>
            <a:pPr marL="648000" lvl="1" eaLnBrk="1" hangingPunct="1">
              <a:spcBef>
                <a:spcPct val="0"/>
              </a:spcBef>
              <a:buFont typeface="Arial" panose="020B0604020202020204" pitchFamily="34" charset="0"/>
              <a:buNone/>
            </a:pPr>
            <a:r>
              <a:rPr lang="en-GB" altLang="en-US" sz="1900">
                <a:latin typeface="Arial" panose="020B0604020202020204" pitchFamily="34" charset="0"/>
              </a:rPr>
              <a:t>– as the </a:t>
            </a:r>
            <a:r>
              <a:rPr lang="en-GB" altLang="en-US" sz="1900" i="1">
                <a:latin typeface="Arial" panose="020B0604020202020204" pitchFamily="34" charset="0"/>
              </a:rPr>
              <a:t>World Gift </a:t>
            </a:r>
          </a:p>
          <a:p>
            <a:pPr marL="648000" lvl="1" eaLnBrk="1" hangingPunct="1">
              <a:spcBef>
                <a:spcPct val="0"/>
              </a:spcBef>
              <a:buFont typeface="Arial" panose="020B0604020202020204" pitchFamily="34" charset="0"/>
              <a:buNone/>
            </a:pPr>
            <a:r>
              <a:rPr lang="en-GB" altLang="en-US" sz="1900">
                <a:latin typeface="Arial" panose="020B0604020202020204" pitchFamily="34" charset="0"/>
              </a:rPr>
              <a:t>PPE for a health </a:t>
            </a:r>
          </a:p>
          <a:p>
            <a:pPr marL="648000" lvl="1" eaLnBrk="1" hangingPunct="1">
              <a:spcBef>
                <a:spcPct val="0"/>
              </a:spcBef>
              <a:buFont typeface="Arial" panose="020B0604020202020204" pitchFamily="34" charset="0"/>
              <a:buNone/>
            </a:pPr>
            <a:r>
              <a:rPr lang="en-GB" altLang="en-US" sz="1900">
                <a:latin typeface="Arial" panose="020B0604020202020204" pitchFamily="34" charset="0"/>
              </a:rPr>
              <a:t>worker is doing.</a:t>
            </a:r>
          </a:p>
          <a:p>
            <a:pPr marL="648000" lvl="1" eaLnBrk="1" hangingPunct="1">
              <a:spcBef>
                <a:spcPct val="0"/>
              </a:spcBef>
              <a:buFontTx/>
              <a:buNone/>
            </a:pPr>
            <a:endParaRPr lang="en-GB" altLang="en-US" sz="1900">
              <a:latin typeface="Arial" panose="020B0604020202020204" pitchFamily="34" charset="0"/>
            </a:endParaRPr>
          </a:p>
          <a:p>
            <a:pPr marL="648000" lvl="1">
              <a:spcBef>
                <a:spcPct val="0"/>
              </a:spcBef>
              <a:buFontTx/>
              <a:buNone/>
            </a:pPr>
            <a:r>
              <a:rPr lang="en-GB" altLang="en-US" sz="1900">
                <a:solidFill>
                  <a:srgbClr val="7C61A7"/>
                </a:solidFill>
                <a:latin typeface="Arial Rounded MT Bold" panose="020F0704030504030204" pitchFamily="34" charset="0"/>
              </a:rPr>
              <a:t>Lord, I give my own fears to you. Show me how to help others overcome their fears too. Amen</a:t>
            </a:r>
          </a:p>
        </p:txBody>
      </p:sp>
      <p:sp>
        <p:nvSpPr>
          <p:cNvPr id="11" name="Rectangle 2">
            <a:extLst>
              <a:ext uri="{FF2B5EF4-FFF2-40B4-BE49-F238E27FC236}">
                <a16:creationId xmlns:a16="http://schemas.microsoft.com/office/drawing/2014/main" xmlns="" id="{D4399B22-F0BB-407B-B8FB-2DE36879588D}"/>
              </a:ext>
            </a:extLst>
          </p:cNvPr>
          <p:cNvSpPr>
            <a:spLocks noChangeArrowheads="1"/>
          </p:cNvSpPr>
          <p:nvPr/>
        </p:nvSpPr>
        <p:spPr bwMode="auto">
          <a:xfrm>
            <a:off x="7069138" y="273050"/>
            <a:ext cx="4705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“Do not be afraid, I will help you.”</a:t>
            </a:r>
          </a:p>
          <a:p>
            <a:pPr algn="r" eaLnBrk="1" hangingPunct="1">
              <a:spcBef>
                <a:spcPct val="0"/>
              </a:spcBef>
              <a:buFontTx/>
              <a:buNone/>
            </a:pPr>
            <a:r>
              <a:rPr lang="en-GB" altLang="en-US" sz="1600">
                <a:solidFill>
                  <a:schemeClr val="bg1"/>
                </a:solidFill>
                <a:latin typeface="Arial Rounded MT Bold" panose="020F0704030504030204" pitchFamily="34" charset="0"/>
              </a:rPr>
              <a:t>Isaiah 41:13</a:t>
            </a:r>
          </a:p>
        </p:txBody>
      </p:sp>
      <p:sp>
        <p:nvSpPr>
          <p:cNvPr id="10" name="Action Button: Home 5">
            <a:hlinkClick r:id="" action="ppaction://hlinkshowjump?jump=firstslide" highlightClick="1"/>
            <a:extLst>
              <a:ext uri="{FF2B5EF4-FFF2-40B4-BE49-F238E27FC236}">
                <a16:creationId xmlns:a16="http://schemas.microsoft.com/office/drawing/2014/main" xmlns="" id="{A29BAEEE-C838-4081-BA8E-B5EC21D63199}"/>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9" name="Rectangle 4">
            <a:extLst>
              <a:ext uri="{FF2B5EF4-FFF2-40B4-BE49-F238E27FC236}">
                <a16:creationId xmlns:a16="http://schemas.microsoft.com/office/drawing/2014/main" xmlns="" id="{E80A514A-1AAA-4972-B54D-1F76635E2DBD}"/>
              </a:ext>
            </a:extLst>
          </p:cNvPr>
          <p:cNvSpPr>
            <a:spLocks noChangeArrowheads="1"/>
          </p:cNvSpPr>
          <p:nvPr/>
        </p:nvSpPr>
        <p:spPr bwMode="auto">
          <a:xfrm>
            <a:off x="4922838" y="6198280"/>
            <a:ext cx="4630737" cy="677108"/>
          </a:xfrm>
          <a:prstGeom prst="homePlate">
            <a:avLst>
              <a:gd name="adj" fmla="val 7319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err="1">
                <a:solidFill>
                  <a:schemeClr val="bg1"/>
                </a:solidFill>
                <a:latin typeface="Arial" panose="020B0604020202020204" pitchFamily="34" charset="0"/>
                <a:hlinkClick r:id="rId4"/>
              </a:rPr>
              <a:t>Sr</a:t>
            </a:r>
            <a:r>
              <a:rPr lang="en-GB" altLang="en-US" sz="1900">
                <a:solidFill>
                  <a:schemeClr val="bg1"/>
                </a:solidFill>
                <a:latin typeface="Arial" panose="020B0604020202020204" pitchFamily="34" charset="0"/>
                <a:hlinkClick r:id="rId4"/>
              </a:rPr>
              <a:t> Veronica from Sierra Leone</a:t>
            </a:r>
            <a:r>
              <a:rPr lang="en-GB" altLang="en-US" sz="1900">
                <a:solidFill>
                  <a:schemeClr val="bg1"/>
                </a:solidFill>
                <a:latin typeface="Arial" panose="020B0604020202020204" pitchFamily="34" charset="0"/>
              </a:rPr>
              <a:t> tells us how this World Gift makes a difference.</a:t>
            </a:r>
          </a:p>
        </p:txBody>
      </p:sp>
      <p:pic>
        <p:nvPicPr>
          <p:cNvPr id="13" name="Picture 12">
            <a:extLst>
              <a:ext uri="{FF2B5EF4-FFF2-40B4-BE49-F238E27FC236}">
                <a16:creationId xmlns:a16="http://schemas.microsoft.com/office/drawing/2014/main" xmlns="" id="{38876D39-5E23-4F43-8BC2-B5A96548D3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2838" y="2259761"/>
            <a:ext cx="2732008" cy="3642678"/>
          </a:xfrm>
          <a:prstGeom prst="rect">
            <a:avLst/>
          </a:prstGeom>
          <a:ln w="28575" cap="rnd">
            <a:solidFill>
              <a:schemeClr val="bg1"/>
            </a:solidFill>
            <a:prstDash val="sysDot"/>
          </a:ln>
        </p:spPr>
      </p:pic>
      <p:pic>
        <p:nvPicPr>
          <p:cNvPr id="3" name="Picture 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0128" y="2484658"/>
            <a:ext cx="1670858" cy="148706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2973" y="1406320"/>
            <a:ext cx="435700" cy="4995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FFE629AB-EE24-414C-9C0D-4B0F5B280B7F}"/>
              </a:ext>
            </a:extLst>
          </p:cNvPr>
          <p:cNvSpPr>
            <a:spLocks noChangeArrowheads="1"/>
          </p:cNvSpPr>
          <p:nvPr/>
        </p:nvSpPr>
        <p:spPr bwMode="auto">
          <a:xfrm>
            <a:off x="5881688" y="179388"/>
            <a:ext cx="5992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the Lord your God… lead you </a:t>
            </a:r>
          </a:p>
          <a:p>
            <a:pPr algn="r" eaLnBrk="1" hangingPunct="1">
              <a:spcBef>
                <a:spcPct val="0"/>
              </a:spcBef>
              <a:buFontTx/>
              <a:buNone/>
            </a:pPr>
            <a:r>
              <a:rPr lang="en-GB" altLang="en-US" sz="2000" i="1">
                <a:solidFill>
                  <a:schemeClr val="bg1"/>
                </a:solidFill>
                <a:latin typeface="Arial Rounded MT Bold" panose="020F0704030504030204" pitchFamily="34" charset="0"/>
              </a:rPr>
              <a:t>in the way that you must go.”</a:t>
            </a:r>
          </a:p>
          <a:p>
            <a:pPr algn="r" eaLnBrk="1" hangingPunct="1">
              <a:spcBef>
                <a:spcPct val="0"/>
              </a:spcBef>
              <a:buFontTx/>
              <a:buNone/>
            </a:pPr>
            <a:r>
              <a:rPr lang="en-GB" altLang="en-US" sz="1600">
                <a:solidFill>
                  <a:schemeClr val="bg1"/>
                </a:solidFill>
                <a:latin typeface="Arial Rounded MT Bold" panose="020F0704030504030204" pitchFamily="34" charset="0"/>
              </a:rPr>
              <a:t>Isaiah 48:17</a:t>
            </a:r>
          </a:p>
        </p:txBody>
      </p:sp>
      <p:sp>
        <p:nvSpPr>
          <p:cNvPr id="11" name="Rectangle 4">
            <a:extLst>
              <a:ext uri="{FF2B5EF4-FFF2-40B4-BE49-F238E27FC236}">
                <a16:creationId xmlns:a16="http://schemas.microsoft.com/office/drawing/2014/main" xmlns="" id="{10D981C5-B2EE-4736-A4FD-7BA4FCE7DA6F}"/>
              </a:ext>
            </a:extLst>
          </p:cNvPr>
          <p:cNvSpPr>
            <a:spLocks noChangeArrowheads="1"/>
          </p:cNvSpPr>
          <p:nvPr/>
        </p:nvSpPr>
        <p:spPr bwMode="auto">
          <a:xfrm>
            <a:off x="-217488" y="1433739"/>
            <a:ext cx="4813301" cy="5254972"/>
          </a:xfrm>
          <a:prstGeom prst="roundRect">
            <a:avLst>
              <a:gd name="adj" fmla="val 5079"/>
            </a:avLst>
          </a:prstGeom>
          <a:solidFill>
            <a:schemeClr val="bg1">
              <a:alpha val="80000"/>
            </a:schemeClr>
          </a:solidFill>
          <a:ln w="28575" cap="rnd">
            <a:noFill/>
            <a:prstDash val="sysDot"/>
            <a:round/>
            <a:headEnd/>
            <a:tailEnd/>
          </a:ln>
        </p:spPr>
        <p:txBody>
          <a:bodyPr anchor="t">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a:cs typeface="Verdana"/>
              </a:rPr>
              <a:t>Step into the gap</a:t>
            </a:r>
            <a:endParaRPr lang="en-GB" sz="2800" b="1" dirty="0">
              <a:solidFill>
                <a:srgbClr val="7C61A7"/>
              </a:solidFill>
              <a:latin typeface="Arial Rounded MT Bold" panose="020F0704030504030204" pitchFamily="34" charset="0"/>
              <a:ea typeface="Verdana" charset="0"/>
              <a:cs typeface="Verdana" charset="0"/>
            </a:endParaRPr>
          </a:p>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1900" dirty="0">
                <a:ea typeface="Verdana"/>
              </a:rPr>
              <a:t>Every year, young adults apply for CAFOD’s gap year programme, </a:t>
            </a:r>
            <a:r>
              <a:rPr lang="en-GB" sz="1900" i="1" dirty="0">
                <a:ea typeface="Verdana"/>
              </a:rPr>
              <a:t>Step into the gap</a:t>
            </a:r>
            <a:r>
              <a:rPr lang="en-GB" sz="1900" dirty="0">
                <a:ea typeface="Verdana"/>
              </a:rPr>
              <a:t>.</a:t>
            </a:r>
          </a:p>
          <a:p>
            <a:pPr marL="673100" lvl="1" eaLnBrk="1" fontAlgn="auto" hangingPunct="1">
              <a:spcBef>
                <a:spcPts val="0"/>
              </a:spcBef>
              <a:spcAft>
                <a:spcPts val="0"/>
              </a:spcAft>
              <a:defRPr/>
            </a:pPr>
            <a:endParaRPr lang="en-GB" sz="1900" dirty="0">
              <a:ea typeface="Verdana"/>
            </a:endParaRPr>
          </a:p>
          <a:p>
            <a:pPr marL="673100" lvl="1" eaLnBrk="1" fontAlgn="auto" hangingPunct="1">
              <a:spcBef>
                <a:spcPts val="0"/>
              </a:spcBef>
              <a:spcAft>
                <a:spcPts val="0"/>
              </a:spcAft>
              <a:defRPr/>
            </a:pPr>
            <a:r>
              <a:rPr lang="en-GB" sz="1900" dirty="0">
                <a:ea typeface="Verdana"/>
              </a:rPr>
              <a:t>If successful, they spend the year promoting global justice by working with young people at retreat centres, schools and universities. In a normal year, they also spend a few days visiting programmes supported by CAFOD overseas.</a:t>
            </a:r>
          </a:p>
          <a:p>
            <a:pPr marL="673100" lvl="1" eaLnBrk="1" fontAlgn="auto" hangingPunct="1">
              <a:spcBef>
                <a:spcPts val="0"/>
              </a:spcBef>
              <a:spcAft>
                <a:spcPts val="0"/>
              </a:spcAft>
              <a:defRPr/>
            </a:pPr>
            <a:endParaRPr lang="en-GB" sz="1900" dirty="0">
              <a:ea typeface="Verdana"/>
            </a:endParaRPr>
          </a:p>
          <a:p>
            <a:pPr marL="673100" lvl="1" eaLnBrk="1" fontAlgn="auto" hangingPunct="1">
              <a:spcBef>
                <a:spcPts val="0"/>
              </a:spcBef>
              <a:spcAft>
                <a:spcPts val="0"/>
              </a:spcAft>
              <a:defRPr/>
            </a:pPr>
            <a:r>
              <a:rPr lang="en-GB" sz="1900" dirty="0">
                <a:ea typeface="Verdana"/>
              </a:rPr>
              <a:t>In February, Rebecca, Francis, Orla, Hugh and Daisy visited Cambodia.</a:t>
            </a:r>
            <a:endParaRPr lang="en-GB" sz="1900" dirty="0">
              <a:ea typeface="Verdana" pitchFamily="34" charset="0"/>
            </a:endParaRPr>
          </a:p>
        </p:txBody>
      </p:sp>
      <p:sp>
        <p:nvSpPr>
          <p:cNvPr id="28676" name="TextBox 3">
            <a:extLst>
              <a:ext uri="{FF2B5EF4-FFF2-40B4-BE49-F238E27FC236}">
                <a16:creationId xmlns:a16="http://schemas.microsoft.com/office/drawing/2014/main" xmlns="" id="{EA75B5DB-7A84-49D2-AEBF-D3EAE4ED3987}"/>
              </a:ext>
            </a:extLst>
          </p:cNvPr>
          <p:cNvSpPr>
            <a:spLocks noChangeArrowheads="1"/>
          </p:cNvSpPr>
          <p:nvPr/>
        </p:nvSpPr>
        <p:spPr bwMode="auto">
          <a:xfrm>
            <a:off x="-84138" y="-196850"/>
            <a:ext cx="4679951"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Friday 11 December</a:t>
            </a:r>
            <a:endParaRPr lang="en-GB" altLang="en-US" sz="1900">
              <a:latin typeface="Arial Rounded MT Bold" panose="020F0704030504030204" pitchFamily="34" charset="0"/>
            </a:endParaRPr>
          </a:p>
        </p:txBody>
      </p:sp>
      <p:pic>
        <p:nvPicPr>
          <p:cNvPr id="14" name="Picture 13">
            <a:extLst>
              <a:ext uri="{FF2B5EF4-FFF2-40B4-BE49-F238E27FC236}">
                <a16:creationId xmlns:a16="http://schemas.microsoft.com/office/drawing/2014/main" xmlns="" id="{C90B39C2-9845-4C2D-BB2A-2DFE81CEB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162" y="2200275"/>
            <a:ext cx="5429439" cy="3135500"/>
          </a:xfrm>
          <a:prstGeom prst="rect">
            <a:avLst/>
          </a:prstGeom>
          <a:ln w="28575" cap="rnd">
            <a:solidFill>
              <a:schemeClr val="bg1"/>
            </a:solidFill>
            <a:prstDash val="sysDot"/>
            <a:miter lim="800000"/>
          </a:ln>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0025" y="1163424"/>
            <a:ext cx="435700" cy="499530"/>
          </a:xfrm>
          <a:prstGeom prst="rect">
            <a:avLst/>
          </a:prstGeom>
        </p:spPr>
      </p:pic>
      <p:sp>
        <p:nvSpPr>
          <p:cNvPr id="17" name="Right Arrow 16"/>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xmlns="" id="{F1EB0376-BE46-4580-843B-9F1A457ED9F2}"/>
              </a:ext>
            </a:extLst>
          </p:cNvPr>
          <p:cNvSpPr>
            <a:spLocks noChangeArrowheads="1"/>
          </p:cNvSpPr>
          <p:nvPr/>
        </p:nvSpPr>
        <p:spPr bwMode="auto">
          <a:xfrm>
            <a:off x="-276225" y="-484188"/>
            <a:ext cx="4867275" cy="7442537"/>
          </a:xfrm>
          <a:prstGeom prst="roundRect">
            <a:avLst>
              <a:gd name="adj" fmla="val 4810"/>
            </a:avLst>
          </a:prstGeom>
          <a:solidFill>
            <a:schemeClr val="bg1">
              <a:alpha val="79999"/>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dirty="0">
              <a:solidFill>
                <a:srgbClr val="FF0000"/>
              </a:solidFill>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endParaRPr lang="en-GB" dirty="0">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r>
              <a:rPr lang="en-GB" sz="1900" dirty="0">
                <a:ea typeface="Verdana" pitchFamily="34" charset="0"/>
              </a:rPr>
              <a:t>Orla recalls visiting one community  transformed by a chicken rearing project:</a:t>
            </a:r>
          </a:p>
          <a:p>
            <a:pPr marL="673100" lvl="1" eaLnBrk="1" fontAlgn="auto" hangingPunct="1">
              <a:spcBef>
                <a:spcPts val="0"/>
              </a:spcBef>
              <a:spcAft>
                <a:spcPts val="0"/>
              </a:spcAft>
              <a:defRPr/>
            </a:pPr>
            <a:endParaRPr lang="en-GB" sz="1900" dirty="0">
              <a:ea typeface="Verdana" pitchFamily="34" charset="0"/>
            </a:endParaRPr>
          </a:p>
          <a:p>
            <a:pPr marL="673100" lvl="1" eaLnBrk="1" fontAlgn="auto" hangingPunct="1">
              <a:spcBef>
                <a:spcPts val="0"/>
              </a:spcBef>
              <a:spcAft>
                <a:spcPts val="0"/>
              </a:spcAft>
              <a:defRPr/>
            </a:pPr>
            <a:r>
              <a:rPr lang="en-GB" sz="1900" dirty="0">
                <a:ea typeface="Verdana" pitchFamily="34" charset="0"/>
              </a:rPr>
              <a:t>“One villager we visited had started with four hens. A year later she has over 20. The absolute delight of the lady highlighted how it had completely changed her life… These people are powerful and full of life – they are capable of doing so many amazing things.. It is impossible to go into these communities and not be a changed person by the end.”</a:t>
            </a:r>
          </a:p>
          <a:p>
            <a:pPr marL="673100" lvl="1" eaLnBrk="1" fontAlgn="auto" hangingPunct="1">
              <a:spcBef>
                <a:spcPts val="0"/>
              </a:spcBef>
              <a:spcAft>
                <a:spcPts val="0"/>
              </a:spcAft>
              <a:defRPr/>
            </a:pPr>
            <a:endParaRPr lang="en-GB" sz="1900" dirty="0">
              <a:ea typeface="Verdana" pitchFamily="34" charset="0"/>
            </a:endParaRPr>
          </a:p>
          <a:p>
            <a:pPr marL="673100" lvl="1" eaLnBrk="1" fontAlgn="auto" hangingPunct="1">
              <a:spcBef>
                <a:spcPts val="0"/>
              </a:spcBef>
              <a:spcAft>
                <a:spcPts val="0"/>
              </a:spcAft>
              <a:defRPr/>
            </a:pPr>
            <a:r>
              <a:rPr lang="en-GB" sz="1900" dirty="0">
                <a:ea typeface="Verdana" pitchFamily="34" charset="0"/>
              </a:rPr>
              <a:t>Where is God leading me and what can I learn from the people who walk beside me?</a:t>
            </a:r>
          </a:p>
          <a:p>
            <a:pPr marL="673100" lvl="1" eaLnBrk="1" fontAlgn="auto" hangingPunct="1">
              <a:spcBef>
                <a:spcPts val="0"/>
              </a:spcBef>
              <a:spcAft>
                <a:spcPts val="0"/>
              </a:spcAft>
              <a:defRPr/>
            </a:pPr>
            <a:endParaRPr lang="en-GB" sz="1900" dirty="0">
              <a:ea typeface="Verdana" pitchFamily="34" charset="0"/>
            </a:endParaRPr>
          </a:p>
          <a:p>
            <a:pPr marL="673100" lvl="1" eaLnBrk="1" fontAlgn="auto" hangingPunct="1">
              <a:spcBef>
                <a:spcPts val="0"/>
              </a:spcBef>
              <a:spcAft>
                <a:spcPts val="0"/>
              </a:spcAft>
              <a:defRPr/>
            </a:pPr>
            <a:r>
              <a:rPr lang="en-GB" sz="1900" dirty="0">
                <a:solidFill>
                  <a:srgbClr val="7C61A7"/>
                </a:solidFill>
                <a:latin typeface="Arial Rounded MT Bold" panose="020F0704030504030204" pitchFamily="34" charset="0"/>
              </a:rPr>
              <a:t>Lord, lead me on the way that I should go. Amen.</a:t>
            </a:r>
          </a:p>
        </p:txBody>
      </p:sp>
      <p:sp>
        <p:nvSpPr>
          <p:cNvPr id="29699" name="Rectangle 4">
            <a:extLst>
              <a:ext uri="{FF2B5EF4-FFF2-40B4-BE49-F238E27FC236}">
                <a16:creationId xmlns:a16="http://schemas.microsoft.com/office/drawing/2014/main" xmlns="" id="{CE5F9CD1-821C-4FAE-BA39-F2381D91A104}"/>
              </a:ext>
            </a:extLst>
          </p:cNvPr>
          <p:cNvSpPr>
            <a:spLocks noChangeArrowheads="1"/>
          </p:cNvSpPr>
          <p:nvPr/>
        </p:nvSpPr>
        <p:spPr bwMode="auto">
          <a:xfrm>
            <a:off x="4922838" y="6198280"/>
            <a:ext cx="4521200" cy="677108"/>
          </a:xfrm>
          <a:prstGeom prst="homePlate">
            <a:avLst>
              <a:gd name="adj" fmla="val 73183"/>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900">
                <a:solidFill>
                  <a:schemeClr val="bg1"/>
                </a:solidFill>
                <a:latin typeface="Arial" panose="020B0604020202020204" pitchFamily="34" charset="0"/>
              </a:rPr>
              <a:t>Find out about our </a:t>
            </a:r>
            <a:r>
              <a:rPr lang="en-GB" altLang="en-US" sz="1900">
                <a:solidFill>
                  <a:schemeClr val="bg1"/>
                </a:solidFill>
                <a:latin typeface="Arial" panose="020B0604020202020204" pitchFamily="34" charset="0"/>
                <a:hlinkClick r:id="rId3"/>
              </a:rPr>
              <a:t>Step into the Gap</a:t>
            </a:r>
            <a:r>
              <a:rPr lang="en-GB" altLang="en-US" sz="1900">
                <a:solidFill>
                  <a:schemeClr val="bg1"/>
                </a:solidFill>
                <a:latin typeface="Arial" panose="020B0604020202020204" pitchFamily="34" charset="0"/>
              </a:rPr>
              <a:t> programme.</a:t>
            </a:r>
          </a:p>
        </p:txBody>
      </p:sp>
      <p:sp>
        <p:nvSpPr>
          <p:cNvPr id="8" name="Rectangle 2">
            <a:extLst>
              <a:ext uri="{FF2B5EF4-FFF2-40B4-BE49-F238E27FC236}">
                <a16:creationId xmlns:a16="http://schemas.microsoft.com/office/drawing/2014/main" xmlns="" id="{63D0D1C1-4473-4CC9-9651-60807B64F082}"/>
              </a:ext>
            </a:extLst>
          </p:cNvPr>
          <p:cNvSpPr>
            <a:spLocks noChangeArrowheads="1"/>
          </p:cNvSpPr>
          <p:nvPr/>
        </p:nvSpPr>
        <p:spPr bwMode="auto">
          <a:xfrm>
            <a:off x="5881688" y="179388"/>
            <a:ext cx="5992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the Lord your God… lead you </a:t>
            </a:r>
          </a:p>
          <a:p>
            <a:pPr algn="r" eaLnBrk="1" hangingPunct="1">
              <a:spcBef>
                <a:spcPct val="0"/>
              </a:spcBef>
              <a:buFontTx/>
              <a:buNone/>
            </a:pPr>
            <a:r>
              <a:rPr lang="en-GB" altLang="en-US" sz="2000" i="1">
                <a:solidFill>
                  <a:schemeClr val="bg1"/>
                </a:solidFill>
                <a:latin typeface="Arial Rounded MT Bold" panose="020F0704030504030204" pitchFamily="34" charset="0"/>
              </a:rPr>
              <a:t>in the way that you must go.”</a:t>
            </a:r>
          </a:p>
          <a:p>
            <a:pPr algn="r" eaLnBrk="1" hangingPunct="1">
              <a:spcBef>
                <a:spcPct val="0"/>
              </a:spcBef>
              <a:buFontTx/>
              <a:buNone/>
            </a:pPr>
            <a:r>
              <a:rPr lang="en-GB" altLang="en-US" sz="1600">
                <a:solidFill>
                  <a:schemeClr val="bg1"/>
                </a:solidFill>
                <a:latin typeface="Arial Rounded MT Bold" panose="020F0704030504030204" pitchFamily="34" charset="0"/>
              </a:rPr>
              <a:t>Isaiah 48:17</a:t>
            </a:r>
          </a:p>
        </p:txBody>
      </p:sp>
      <p:sp>
        <p:nvSpPr>
          <p:cNvPr id="12" name="Action Button: Home 5">
            <a:hlinkClick r:id="" action="ppaction://hlinkshowjump?jump=firstslide" highlightClick="1"/>
            <a:extLst>
              <a:ext uri="{FF2B5EF4-FFF2-40B4-BE49-F238E27FC236}">
                <a16:creationId xmlns:a16="http://schemas.microsoft.com/office/drawing/2014/main" xmlns="" id="{43D09C55-9E3F-414E-B3B8-0A1021A2FDF4}"/>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3" name="Picture 12">
            <a:extLst>
              <a:ext uri="{FF2B5EF4-FFF2-40B4-BE49-F238E27FC236}">
                <a16:creationId xmlns:a16="http://schemas.microsoft.com/office/drawing/2014/main" xmlns="" id="{C90B39C2-9845-4C2D-BB2A-2DFE81CEB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162" y="2200275"/>
            <a:ext cx="5429439" cy="3135500"/>
          </a:xfrm>
          <a:prstGeom prst="rect">
            <a:avLst/>
          </a:prstGeom>
          <a:ln w="28575" cap="rnd">
            <a:solidFill>
              <a:schemeClr val="bg1"/>
            </a:solidFill>
            <a:prstDash val="sysDot"/>
            <a:miter lim="800000"/>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0025" y="1163424"/>
            <a:ext cx="435700" cy="49953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3">
            <a:extLst>
              <a:ext uri="{FF2B5EF4-FFF2-40B4-BE49-F238E27FC236}">
                <a16:creationId xmlns:a16="http://schemas.microsoft.com/office/drawing/2014/main" xmlns="" id="{EAF9DEE5-11BB-45C1-8BF2-ED499FADD465}"/>
              </a:ext>
            </a:extLst>
          </p:cNvPr>
          <p:cNvSpPr>
            <a:spLocks noChangeArrowheads="1"/>
          </p:cNvSpPr>
          <p:nvPr/>
        </p:nvSpPr>
        <p:spPr bwMode="auto">
          <a:xfrm>
            <a:off x="-201613" y="-260350"/>
            <a:ext cx="4813301"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Saturday 12 December</a:t>
            </a:r>
            <a:endParaRPr lang="en-GB" altLang="en-US" sz="1900">
              <a:latin typeface="Arial Rounded MT Bold" panose="020F0704030504030204" pitchFamily="34" charset="0"/>
            </a:endParaRPr>
          </a:p>
        </p:txBody>
      </p:sp>
      <p:sp>
        <p:nvSpPr>
          <p:cNvPr id="5" name="Rectangle 4">
            <a:extLst>
              <a:ext uri="{FF2B5EF4-FFF2-40B4-BE49-F238E27FC236}">
                <a16:creationId xmlns:a16="http://schemas.microsoft.com/office/drawing/2014/main" xmlns="" id="{13FF5567-E334-42C1-91BE-F2CD47C9220A}"/>
              </a:ext>
            </a:extLst>
          </p:cNvPr>
          <p:cNvSpPr>
            <a:spLocks noChangeArrowheads="1"/>
          </p:cNvSpPr>
          <p:nvPr/>
        </p:nvSpPr>
        <p:spPr bwMode="auto">
          <a:xfrm>
            <a:off x="-201613" y="1716088"/>
            <a:ext cx="4813301" cy="5678507"/>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Harvest like no other</a:t>
            </a:r>
          </a:p>
          <a:p>
            <a:pPr marL="673100" lvl="1" eaLnBrk="1" fontAlgn="auto" hangingPunct="1">
              <a:spcBef>
                <a:spcPts val="0"/>
              </a:spcBef>
              <a:spcAft>
                <a:spcPts val="0"/>
              </a:spcAft>
              <a:defRPr/>
            </a:pPr>
            <a:endParaRPr lang="en-GB" sz="800">
              <a:solidFill>
                <a:srgbClr val="FF0000"/>
              </a:solidFill>
              <a:latin typeface="Verdana" charset="0"/>
              <a:ea typeface="Verdana" charset="0"/>
              <a:cs typeface="Verdana" charset="0"/>
            </a:endParaRPr>
          </a:p>
          <a:p>
            <a:pPr marL="673100" lvl="1" eaLnBrk="1" fontAlgn="auto" hangingPunct="1">
              <a:spcBef>
                <a:spcPts val="0"/>
              </a:spcBef>
              <a:spcAft>
                <a:spcPts val="0"/>
              </a:spcAft>
              <a:defRPr/>
            </a:pPr>
            <a:r>
              <a:rPr lang="en-GB" sz="1900">
                <a:ea typeface="Verdana" charset="0"/>
              </a:rPr>
              <a:t>This Harvest was a harvest like no other – so that’s the title we used for our live assembly for schools. Maybe your school joined us?</a:t>
            </a:r>
          </a:p>
          <a:p>
            <a:pPr marL="673100" lvl="1" eaLnBrk="1" fontAlgn="auto" hangingPunct="1">
              <a:spcBef>
                <a:spcPts val="0"/>
              </a:spcBef>
              <a:spcAft>
                <a:spcPts val="0"/>
              </a:spcAft>
              <a:defRPr/>
            </a:pPr>
            <a:endParaRPr lang="en-GB" sz="1900">
              <a:ea typeface="Verdana" charset="0"/>
            </a:endParaRPr>
          </a:p>
          <a:p>
            <a:pPr marL="673100" lvl="1" eaLnBrk="1" fontAlgn="auto" hangingPunct="1">
              <a:spcBef>
                <a:spcPts val="0"/>
              </a:spcBef>
              <a:spcAft>
                <a:spcPts val="0"/>
              </a:spcAft>
              <a:defRPr/>
            </a:pPr>
            <a:r>
              <a:rPr lang="en-GB" sz="1900">
                <a:ea typeface="Verdana" charset="0"/>
              </a:rPr>
              <a:t>We told the story of the first ever Family Fast Day, and how it was started by some ordinary women with no experience of fundraising but a desire to respond to a need.</a:t>
            </a:r>
          </a:p>
          <a:p>
            <a:pPr marL="673100" lvl="1" eaLnBrk="1" fontAlgn="auto" hangingPunct="1">
              <a:spcBef>
                <a:spcPts val="0"/>
              </a:spcBef>
              <a:spcAft>
                <a:spcPts val="0"/>
              </a:spcAft>
              <a:defRPr/>
            </a:pPr>
            <a:endParaRPr lang="en-GB" sz="1900">
              <a:ea typeface="Verdana" charset="0"/>
            </a:endParaRPr>
          </a:p>
          <a:p>
            <a:pPr marL="673100" lvl="1" eaLnBrk="1" fontAlgn="auto" hangingPunct="1">
              <a:spcBef>
                <a:spcPts val="0"/>
              </a:spcBef>
              <a:spcAft>
                <a:spcPts val="0"/>
              </a:spcAft>
              <a:defRPr/>
            </a:pPr>
            <a:r>
              <a:rPr lang="en-GB" sz="1900">
                <a:ea typeface="Verdana" charset="0"/>
              </a:rPr>
              <a:t>The need of poor communities today, 60 years later, has been magnified by the pandemic.</a:t>
            </a:r>
          </a:p>
          <a:p>
            <a:pPr marL="673100" lvl="1" eaLnBrk="1" fontAlgn="auto" hangingPunct="1">
              <a:spcBef>
                <a:spcPts val="0"/>
              </a:spcBef>
              <a:spcAft>
                <a:spcPts val="0"/>
              </a:spcAft>
              <a:defRPr/>
            </a:pPr>
            <a:endParaRPr lang="en-GB" sz="1900">
              <a:ea typeface="Verdana" charset="0"/>
            </a:endParaRPr>
          </a:p>
          <a:p>
            <a:pPr marL="673100" lvl="1" eaLnBrk="1" fontAlgn="auto" hangingPunct="1">
              <a:spcBef>
                <a:spcPts val="0"/>
              </a:spcBef>
              <a:spcAft>
                <a:spcPts val="0"/>
              </a:spcAft>
              <a:defRPr/>
            </a:pPr>
            <a:endParaRPr lang="en-GB" sz="1900">
              <a:ea typeface="Verdana" charset="0"/>
            </a:endParaRPr>
          </a:p>
          <a:p>
            <a:pPr marL="673100" lvl="1" eaLnBrk="1" fontAlgn="auto" hangingPunct="1">
              <a:spcBef>
                <a:spcPts val="0"/>
              </a:spcBef>
              <a:spcAft>
                <a:spcPts val="0"/>
              </a:spcAft>
              <a:defRPr/>
            </a:pPr>
            <a:endParaRPr lang="en-GB" sz="800">
              <a:latin typeface="Verdana" charset="0"/>
              <a:ea typeface="Verdana" charset="0"/>
              <a:cs typeface="Verdana" charset="0"/>
            </a:endParaRPr>
          </a:p>
        </p:txBody>
      </p:sp>
      <p:sp>
        <p:nvSpPr>
          <p:cNvPr id="30725" name="Rectangle 2">
            <a:extLst>
              <a:ext uri="{FF2B5EF4-FFF2-40B4-BE49-F238E27FC236}">
                <a16:creationId xmlns:a16="http://schemas.microsoft.com/office/drawing/2014/main" xmlns="" id="{C4887F95-7216-4D45-82F2-28DDC08AFCEC}"/>
              </a:ext>
            </a:extLst>
          </p:cNvPr>
          <p:cNvSpPr>
            <a:spLocks noChangeArrowheads="1"/>
          </p:cNvSpPr>
          <p:nvPr/>
        </p:nvSpPr>
        <p:spPr bwMode="auto">
          <a:xfrm>
            <a:off x="7580314" y="220663"/>
            <a:ext cx="42941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“Elijah has come already and they did not recognise him…”</a:t>
            </a:r>
          </a:p>
          <a:p>
            <a:pPr algn="r" eaLnBrk="1" hangingPunct="1">
              <a:spcBef>
                <a:spcPct val="0"/>
              </a:spcBef>
              <a:buFontTx/>
              <a:buNone/>
            </a:pPr>
            <a:r>
              <a:rPr lang="en-GB" altLang="en-US" sz="1600">
                <a:solidFill>
                  <a:schemeClr val="bg1"/>
                </a:solidFill>
                <a:latin typeface="Arial Rounded MT Bold" panose="020F0704030504030204" pitchFamily="34" charset="0"/>
              </a:rPr>
              <a:t>Matthew 17:12</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3" name="Picture 12" descr="Young people Brighten Up!">
            <a:extLst>
              <a:ext uri="{FF2B5EF4-FFF2-40B4-BE49-F238E27FC236}">
                <a16:creationId xmlns:a16="http://schemas.microsoft.com/office/drawing/2014/main" xmlns="" id="{9D55C05C-6223-4CD2-93B9-508371D4EF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605" y="2159833"/>
            <a:ext cx="2954843" cy="3559930"/>
          </a:xfrm>
          <a:prstGeom prst="rect">
            <a:avLst/>
          </a:prstGeom>
          <a:ln w="28575" cap="rnd">
            <a:solidFill>
              <a:schemeClr val="bg1"/>
            </a:solidFill>
            <a:prstDash val="sysDot"/>
            <a:miter lim="800000"/>
          </a:ln>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1381" y="1206288"/>
            <a:ext cx="435700" cy="499530"/>
          </a:xfrm>
          <a:prstGeom prst="rect">
            <a:avLst/>
          </a:prstGeom>
        </p:spPr>
      </p:pic>
      <p:sp>
        <p:nvSpPr>
          <p:cNvPr id="16" name="Right Arrow 15"/>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a:extLst>
              <a:ext uri="{FF2B5EF4-FFF2-40B4-BE49-F238E27FC236}">
                <a16:creationId xmlns:a16="http://schemas.microsoft.com/office/drawing/2014/main" xmlns="" id="{46190230-00A5-4292-A761-527A859D79E2}"/>
              </a:ext>
            </a:extLst>
          </p:cNvPr>
          <p:cNvSpPr>
            <a:spLocks noChangeArrowheads="1"/>
          </p:cNvSpPr>
          <p:nvPr/>
        </p:nvSpPr>
        <p:spPr bwMode="auto">
          <a:xfrm>
            <a:off x="-288925" y="-398463"/>
            <a:ext cx="4867275" cy="5725567"/>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lvl="1" eaLnBrk="1" hangingPunct="1">
              <a:spcBef>
                <a:spcPct val="0"/>
              </a:spcBef>
              <a:buFontTx/>
              <a:buNone/>
            </a:pPr>
            <a:endParaRPr lang="en-GB" altLang="en-US" sz="1800">
              <a:solidFill>
                <a:srgbClr val="FF0000"/>
              </a:solidFill>
              <a:latin typeface="Verdana" panose="020B0604030504040204" pitchFamily="34" charset="0"/>
            </a:endParaRPr>
          </a:p>
          <a:p>
            <a:pPr lvl="1" eaLnBrk="1" hangingPunct="1">
              <a:spcBef>
                <a:spcPct val="0"/>
              </a:spcBef>
              <a:buFontTx/>
              <a:buNone/>
            </a:pPr>
            <a:r>
              <a:rPr lang="en-GB" altLang="en-US" sz="1900">
                <a:latin typeface="Arial" panose="020B0604020202020204" pitchFamily="34" charset="0"/>
              </a:rPr>
              <a:t>In today’s gospel, people did not recognise that the spirit of the Prophet Elijah, whose return had been awaited, was present in John the Baptist. </a:t>
            </a:r>
          </a:p>
          <a:p>
            <a:pPr lvl="1" eaLnBrk="1" hangingPunct="1">
              <a:spcBef>
                <a:spcPct val="0"/>
              </a:spcBef>
              <a:buFontTx/>
              <a:buNone/>
            </a:pPr>
            <a:endParaRPr lang="en-GB" altLang="en-US" sz="1900">
              <a:latin typeface="Arial" panose="020B0604020202020204" pitchFamily="34" charset="0"/>
            </a:endParaRPr>
          </a:p>
          <a:p>
            <a:pPr lvl="1" eaLnBrk="1" hangingPunct="1">
              <a:spcBef>
                <a:spcPct val="0"/>
              </a:spcBef>
              <a:buFontTx/>
              <a:buNone/>
            </a:pPr>
            <a:r>
              <a:rPr lang="en-GB" altLang="en-US" sz="1900">
                <a:latin typeface="Arial" panose="020B0604020202020204" pitchFamily="34" charset="0"/>
              </a:rPr>
              <a:t>Perhaps people didn’t want to see - recognising the truth of what is going on around us obliges us to do something about it.</a:t>
            </a:r>
          </a:p>
          <a:p>
            <a:pPr lvl="1" eaLnBrk="1" hangingPunct="1">
              <a:spcBef>
                <a:spcPct val="0"/>
              </a:spcBef>
              <a:buFontTx/>
              <a:buNone/>
            </a:pPr>
            <a:endParaRPr lang="en-GB" altLang="en-US" sz="1900">
              <a:latin typeface="Arial" panose="020B0604020202020204" pitchFamily="34" charset="0"/>
            </a:endParaRPr>
          </a:p>
          <a:p>
            <a:pPr lvl="1" eaLnBrk="1" hangingPunct="1">
              <a:spcBef>
                <a:spcPct val="0"/>
              </a:spcBef>
              <a:buFontTx/>
              <a:buNone/>
            </a:pPr>
            <a:r>
              <a:rPr lang="en-GB" altLang="en-US" sz="1900">
                <a:latin typeface="Arial" panose="020B0604020202020204" pitchFamily="34" charset="0"/>
              </a:rPr>
              <a:t>What is happening around me that I have not recognised?</a:t>
            </a:r>
          </a:p>
          <a:p>
            <a:pPr>
              <a:spcBef>
                <a:spcPct val="0"/>
              </a:spcBef>
              <a:buFontTx/>
              <a:buNone/>
            </a:pPr>
            <a:endParaRPr lang="en-GB" altLang="en-US" sz="1900">
              <a:latin typeface="Arial" panose="020B0604020202020204" pitchFamily="34" charset="0"/>
            </a:endParaRPr>
          </a:p>
          <a:p>
            <a:pPr lvl="1">
              <a:spcBef>
                <a:spcPct val="0"/>
              </a:spcBef>
              <a:buFontTx/>
              <a:buNone/>
            </a:pPr>
            <a:r>
              <a:rPr lang="en-GB" altLang="en-US" sz="1900">
                <a:solidFill>
                  <a:srgbClr val="7C61A7"/>
                </a:solidFill>
                <a:latin typeface="Arial Rounded MT Bold" panose="020F0704030504030204" pitchFamily="34" charset="0"/>
              </a:rPr>
              <a:t>God of Wisdom, help me to </a:t>
            </a:r>
          </a:p>
          <a:p>
            <a:pPr lvl="1">
              <a:spcBef>
                <a:spcPct val="0"/>
              </a:spcBef>
              <a:buFontTx/>
              <a:buNone/>
            </a:pPr>
            <a:r>
              <a:rPr lang="en-GB" altLang="en-US" sz="1900">
                <a:solidFill>
                  <a:srgbClr val="7C61A7"/>
                </a:solidFill>
                <a:latin typeface="Arial Rounded MT Bold" panose="020F0704030504030204" pitchFamily="34" charset="0"/>
              </a:rPr>
              <a:t>see the truth and to accept the challenge to respond. Amen.</a:t>
            </a:r>
          </a:p>
        </p:txBody>
      </p:sp>
      <p:sp>
        <p:nvSpPr>
          <p:cNvPr id="31749" name="Rectangle 4">
            <a:extLst>
              <a:ext uri="{FF2B5EF4-FFF2-40B4-BE49-F238E27FC236}">
                <a16:creationId xmlns:a16="http://schemas.microsoft.com/office/drawing/2014/main" xmlns="" id="{EA6B7DD0-A925-4AE1-A43D-1649560D09EF}"/>
              </a:ext>
            </a:extLst>
          </p:cNvPr>
          <p:cNvSpPr>
            <a:spLocks noChangeArrowheads="1"/>
          </p:cNvSpPr>
          <p:nvPr/>
        </p:nvSpPr>
        <p:spPr bwMode="auto">
          <a:xfrm>
            <a:off x="4945063" y="6193517"/>
            <a:ext cx="4572000" cy="677108"/>
          </a:xfrm>
          <a:prstGeom prst="homePlate">
            <a:avLst>
              <a:gd name="adj" fmla="val 73186"/>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Remind yourself of our </a:t>
            </a:r>
            <a:r>
              <a:rPr lang="en-GB" altLang="en-US" sz="1900">
                <a:solidFill>
                  <a:schemeClr val="bg1"/>
                </a:solidFill>
                <a:latin typeface="Arial" panose="020B0604020202020204" pitchFamily="34" charset="0"/>
                <a:hlinkClick r:id="rId3"/>
              </a:rPr>
              <a:t>harvest film</a:t>
            </a:r>
            <a:r>
              <a:rPr lang="en-GB" altLang="en-US" sz="1900">
                <a:solidFill>
                  <a:schemeClr val="bg1"/>
                </a:solidFill>
                <a:latin typeface="Arial" panose="020B0604020202020204" pitchFamily="34" charset="0"/>
              </a:rPr>
              <a:t> for Family Fast Day.</a:t>
            </a:r>
          </a:p>
        </p:txBody>
      </p:sp>
      <p:pic>
        <p:nvPicPr>
          <p:cNvPr id="11" name="Picture 10" descr="Young people Brighten Up!">
            <a:extLst>
              <a:ext uri="{FF2B5EF4-FFF2-40B4-BE49-F238E27FC236}">
                <a16:creationId xmlns:a16="http://schemas.microsoft.com/office/drawing/2014/main" xmlns="" id="{9D55C05C-6223-4CD2-93B9-508371D4EF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605" y="2159833"/>
            <a:ext cx="2954843" cy="3559930"/>
          </a:xfrm>
          <a:prstGeom prst="rect">
            <a:avLst/>
          </a:prstGeom>
          <a:ln w="28575" cap="rnd">
            <a:solidFill>
              <a:schemeClr val="bg1"/>
            </a:solidFill>
            <a:prstDash val="sysDot"/>
            <a:miter lim="800000"/>
          </a:ln>
        </p:spPr>
      </p:pic>
      <p:sp>
        <p:nvSpPr>
          <p:cNvPr id="8" name="Rectangle 2">
            <a:extLst>
              <a:ext uri="{FF2B5EF4-FFF2-40B4-BE49-F238E27FC236}">
                <a16:creationId xmlns:a16="http://schemas.microsoft.com/office/drawing/2014/main" xmlns="" id="{776C352E-097D-4C60-83BF-E214527F4AC4}"/>
              </a:ext>
            </a:extLst>
          </p:cNvPr>
          <p:cNvSpPr>
            <a:spLocks noChangeArrowheads="1"/>
          </p:cNvSpPr>
          <p:nvPr/>
        </p:nvSpPr>
        <p:spPr bwMode="auto">
          <a:xfrm>
            <a:off x="7580314" y="220663"/>
            <a:ext cx="42941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“Elijah has come already and they did not recognise him…”</a:t>
            </a:r>
          </a:p>
          <a:p>
            <a:pPr algn="r" eaLnBrk="1" hangingPunct="1">
              <a:spcBef>
                <a:spcPct val="0"/>
              </a:spcBef>
              <a:buFontTx/>
              <a:buNone/>
            </a:pPr>
            <a:r>
              <a:rPr lang="en-GB" altLang="en-US" sz="1600">
                <a:solidFill>
                  <a:schemeClr val="bg1"/>
                </a:solidFill>
                <a:latin typeface="Arial Rounded MT Bold" panose="020F0704030504030204" pitchFamily="34" charset="0"/>
              </a:rPr>
              <a:t>Matthew 17:12</a:t>
            </a:r>
          </a:p>
        </p:txBody>
      </p:sp>
      <p:sp>
        <p:nvSpPr>
          <p:cNvPr id="9" name="Action Button: Home 5">
            <a:hlinkClick r:id="" action="ppaction://hlinkshowjump?jump=firstslide" highlightClick="1"/>
            <a:extLst>
              <a:ext uri="{FF2B5EF4-FFF2-40B4-BE49-F238E27FC236}">
                <a16:creationId xmlns:a16="http://schemas.microsoft.com/office/drawing/2014/main" xmlns="" id="{07B95D01-AB20-4047-80F8-25F34BC9B2EE}"/>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1381" y="1206288"/>
            <a:ext cx="435700" cy="4995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xmlns="" id="{A3F2CF56-1388-4F25-86AB-DACD54CFC68A}"/>
              </a:ext>
            </a:extLst>
          </p:cNvPr>
          <p:cNvSpPr>
            <a:spLocks noChangeArrowheads="1"/>
          </p:cNvSpPr>
          <p:nvPr/>
        </p:nvSpPr>
        <p:spPr bwMode="auto">
          <a:xfrm>
            <a:off x="4940299" y="6200216"/>
            <a:ext cx="4618037" cy="677108"/>
          </a:xfrm>
          <a:prstGeom prst="homePlate">
            <a:avLst>
              <a:gd name="adj" fmla="val 73189"/>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900" dirty="0">
                <a:solidFill>
                  <a:schemeClr val="bg1"/>
                </a:solidFill>
                <a:latin typeface="Arial" panose="020B0604020202020204" pitchFamily="34" charset="0"/>
              </a:rPr>
              <a:t>Use our </a:t>
            </a:r>
            <a:r>
              <a:rPr lang="en-GB" altLang="en-US" sz="1900" dirty="0">
                <a:solidFill>
                  <a:schemeClr val="bg1"/>
                </a:solidFill>
                <a:latin typeface="Arial" panose="020B0604020202020204" pitchFamily="34" charset="0"/>
                <a:hlinkClick r:id="rId3"/>
              </a:rPr>
              <a:t>World Gifts Christmas poster </a:t>
            </a:r>
            <a:r>
              <a:rPr lang="en-GB" altLang="en-US" sz="1900" dirty="0">
                <a:solidFill>
                  <a:schemeClr val="bg1"/>
                </a:solidFill>
                <a:latin typeface="Arial" panose="020B0604020202020204" pitchFamily="34" charset="0"/>
              </a:rPr>
              <a:t>to replace cards in class this year.</a:t>
            </a:r>
          </a:p>
        </p:txBody>
      </p:sp>
      <p:sp>
        <p:nvSpPr>
          <p:cNvPr id="9218" name="TextBox 3">
            <a:extLst>
              <a:ext uri="{FF2B5EF4-FFF2-40B4-BE49-F238E27FC236}">
                <a16:creationId xmlns:a16="http://schemas.microsoft.com/office/drawing/2014/main" xmlns="" id="{2E91F6BE-D9AC-410F-89C0-2D6E0E1F9D49}"/>
              </a:ext>
            </a:extLst>
          </p:cNvPr>
          <p:cNvSpPr>
            <a:spLocks noChangeArrowheads="1"/>
          </p:cNvSpPr>
          <p:nvPr/>
        </p:nvSpPr>
        <p:spPr bwMode="auto">
          <a:xfrm>
            <a:off x="-292100" y="-266700"/>
            <a:ext cx="4867275" cy="4251037"/>
          </a:xfrm>
          <a:prstGeom prst="roundRect">
            <a:avLst>
              <a:gd name="adj" fmla="val 4810"/>
            </a:avLst>
          </a:prstGeom>
          <a:solidFill>
            <a:schemeClr val="bg1">
              <a:alpha val="79999"/>
            </a:schemeClr>
          </a:solidFill>
          <a:ln w="28575" cap="rnd">
            <a:noFill/>
            <a:prstDash val="sysDot"/>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GB" altLang="en-US" sz="1800">
              <a:latin typeface="Verdana" panose="020B0604030504040204" pitchFamily="34" charset="0"/>
            </a:endParaRPr>
          </a:p>
          <a:p>
            <a:pPr marL="673200" lvl="1" eaLnBrk="1" hangingPunct="1">
              <a:spcBef>
                <a:spcPct val="0"/>
              </a:spcBef>
              <a:buFontTx/>
              <a:buNone/>
              <a:defRPr/>
            </a:pPr>
            <a:endParaRPr lang="en-GB" altLang="en-US" sz="1900">
              <a:latin typeface="Arial" panose="020B0604020202020204" pitchFamily="34" charset="0"/>
            </a:endParaRPr>
          </a:p>
          <a:p>
            <a:pPr marL="673200" lvl="1" eaLnBrk="1" hangingPunct="1">
              <a:spcBef>
                <a:spcPct val="0"/>
              </a:spcBef>
              <a:buFontTx/>
              <a:buNone/>
              <a:defRPr/>
            </a:pPr>
            <a:r>
              <a:rPr lang="en-GB" altLang="en-US" sz="1900">
                <a:latin typeface="Arial" panose="020B0604020202020204" pitchFamily="34" charset="0"/>
              </a:rPr>
              <a:t>Like the servants in today’s reading, we can become sleepy as we await our Lord’s return, or we can stay awake, always ready to serve.</a:t>
            </a:r>
          </a:p>
          <a:p>
            <a:pPr marL="673200" lvl="1" eaLnBrk="1" hangingPunct="1">
              <a:spcBef>
                <a:spcPct val="0"/>
              </a:spcBef>
              <a:buFontTx/>
              <a:buNone/>
              <a:defRPr/>
            </a:pPr>
            <a:endParaRPr lang="en-GB" altLang="en-US" sz="1900">
              <a:latin typeface="Arial" panose="020B0604020202020204" pitchFamily="34" charset="0"/>
            </a:endParaRPr>
          </a:p>
          <a:p>
            <a:pPr marL="673200" lvl="1" eaLnBrk="1" hangingPunct="1">
              <a:spcBef>
                <a:spcPct val="0"/>
              </a:spcBef>
              <a:buFontTx/>
              <a:buNone/>
              <a:defRPr/>
            </a:pPr>
            <a:r>
              <a:rPr lang="en-GB" altLang="en-US" sz="1900">
                <a:latin typeface="Arial" panose="020B0604020202020204" pitchFamily="34" charset="0"/>
              </a:rPr>
              <a:t>So, what are you waiting for?</a:t>
            </a:r>
          </a:p>
          <a:p>
            <a:pPr marL="673200" lvl="1" eaLnBrk="1" hangingPunct="1">
              <a:spcBef>
                <a:spcPct val="0"/>
              </a:spcBef>
              <a:buFontTx/>
              <a:buNone/>
              <a:defRPr/>
            </a:pPr>
            <a:endParaRPr lang="en-GB" altLang="en-US" sz="1900">
              <a:latin typeface="Arial" panose="020B0604020202020204" pitchFamily="34" charset="0"/>
            </a:endParaRPr>
          </a:p>
          <a:p>
            <a:pPr marL="673200" lvl="1">
              <a:spcBef>
                <a:spcPct val="0"/>
              </a:spcBef>
              <a:buFontTx/>
              <a:buNone/>
              <a:defRPr/>
            </a:pPr>
            <a:r>
              <a:rPr lang="en-GB" altLang="en-US" sz="1900">
                <a:solidFill>
                  <a:srgbClr val="7C61A7"/>
                </a:solidFill>
                <a:latin typeface="Arial Rounded MT Bold" panose="020F0704030504030204" pitchFamily="34" charset="0"/>
              </a:rPr>
              <a:t>Lord, wake us up! Help us to serve you in our sisters and brothers, so that we are ready for your return. Amen</a:t>
            </a:r>
          </a:p>
          <a:p>
            <a:pPr marL="673200" lvl="1">
              <a:spcBef>
                <a:spcPct val="0"/>
              </a:spcBef>
              <a:buFontTx/>
              <a:buNone/>
              <a:defRPr/>
            </a:pPr>
            <a:endParaRPr lang="en-GB" altLang="en-US" sz="1900">
              <a:solidFill>
                <a:srgbClr val="7C61A7"/>
              </a:solidFill>
              <a:latin typeface="Arial Rounded MT Bold" panose="020F0704030504030204" pitchFamily="34" charset="0"/>
            </a:endParaRPr>
          </a:p>
        </p:txBody>
      </p:sp>
      <p:sp>
        <p:nvSpPr>
          <p:cNvPr id="6" name="Action Button: Home 5">
            <a:hlinkClick r:id="" action="ppaction://hlinkshowjump?jump=firstslide" highlightClick="1"/>
            <a:extLst>
              <a:ext uri="{FF2B5EF4-FFF2-40B4-BE49-F238E27FC236}">
                <a16:creationId xmlns:a16="http://schemas.microsoft.com/office/drawing/2014/main" xmlns="" id="{04F0AE3F-FF31-400D-9604-5830D23DED3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ectangle 1">
            <a:extLst>
              <a:ext uri="{FF2B5EF4-FFF2-40B4-BE49-F238E27FC236}">
                <a16:creationId xmlns:a16="http://schemas.microsoft.com/office/drawing/2014/main" xmlns="" id="{815FB931-FF20-4DB5-B08E-97539A46855A}"/>
              </a:ext>
            </a:extLst>
          </p:cNvPr>
          <p:cNvSpPr>
            <a:spLocks noChangeArrowheads="1"/>
          </p:cNvSpPr>
          <p:nvPr/>
        </p:nvSpPr>
        <p:spPr bwMode="auto">
          <a:xfrm>
            <a:off x="6407150" y="193675"/>
            <a:ext cx="5467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Stay awake, because you do not know when the master of the house is coming.”</a:t>
            </a:r>
          </a:p>
          <a:p>
            <a:pPr algn="r">
              <a:spcBef>
                <a:spcPct val="0"/>
              </a:spcBef>
              <a:buFontTx/>
              <a:buNone/>
            </a:pPr>
            <a:r>
              <a:rPr lang="en-GB" altLang="en-US" sz="1600">
                <a:solidFill>
                  <a:schemeClr val="bg1"/>
                </a:solidFill>
                <a:latin typeface="Arial Rounded MT Bold" panose="020F0704030504030204" pitchFamily="34" charset="0"/>
              </a:rPr>
              <a:t>Mark 13:35</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299" y="2351138"/>
            <a:ext cx="3060689" cy="3739420"/>
          </a:xfrm>
          <a:prstGeom prst="rect">
            <a:avLst/>
          </a:prstGeom>
          <a:ln w="28575" cap="rnd">
            <a:solidFill>
              <a:schemeClr val="bg1"/>
            </a:solidFill>
            <a:prstDash val="sysDot"/>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31595">
            <a:off x="11807221" y="1274891"/>
            <a:ext cx="299042" cy="34285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a:extLst>
              <a:ext uri="{FF2B5EF4-FFF2-40B4-BE49-F238E27FC236}">
                <a16:creationId xmlns:a16="http://schemas.microsoft.com/office/drawing/2014/main" xmlns="" id="{D45CB5A2-7229-4A82-A23F-CFE008146344}"/>
              </a:ext>
            </a:extLst>
          </p:cNvPr>
          <p:cNvSpPr>
            <a:spLocks noChangeArrowheads="1"/>
          </p:cNvSpPr>
          <p:nvPr/>
        </p:nvSpPr>
        <p:spPr bwMode="auto">
          <a:xfrm>
            <a:off x="-228600" y="-304800"/>
            <a:ext cx="4813300" cy="1685568"/>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Sunday 13 December</a:t>
            </a:r>
            <a:br>
              <a:rPr lang="en-GB" altLang="en-US" sz="1900" i="1">
                <a:solidFill>
                  <a:schemeClr val="bg1"/>
                </a:solidFill>
                <a:latin typeface="Arial Rounded MT Bold" panose="020F0704030504030204" pitchFamily="34" charset="0"/>
              </a:rPr>
            </a:br>
            <a:r>
              <a:rPr lang="en-GB" altLang="en-US" sz="1900" i="1">
                <a:solidFill>
                  <a:schemeClr val="bg1"/>
                </a:solidFill>
                <a:latin typeface="Arial Rounded MT Bold" panose="020F0704030504030204" pitchFamily="34" charset="0"/>
              </a:rPr>
              <a:t>Third Sunday of Advent</a:t>
            </a:r>
          </a:p>
          <a:p>
            <a:pPr algn="r" eaLnBrk="1" hangingPunct="1">
              <a:spcBef>
                <a:spcPct val="0"/>
              </a:spcBef>
              <a:buFontTx/>
              <a:buNone/>
            </a:pPr>
            <a:r>
              <a:rPr lang="en-GB" altLang="en-US" sz="1900" i="1">
                <a:solidFill>
                  <a:schemeClr val="bg1"/>
                </a:solidFill>
                <a:latin typeface="Arial Rounded MT Bold" panose="020F0704030504030204" pitchFamily="34" charset="0"/>
              </a:rPr>
              <a:t>Gaudete (Rejoice) Sunday</a:t>
            </a:r>
            <a:endParaRPr lang="en-GB" altLang="en-US" sz="1900">
              <a:latin typeface="Arial Rounded MT Bold" panose="020F0704030504030204" pitchFamily="34" charset="0"/>
            </a:endParaRPr>
          </a:p>
        </p:txBody>
      </p:sp>
      <p:sp>
        <p:nvSpPr>
          <p:cNvPr id="4" name="Rectangle 4">
            <a:extLst>
              <a:ext uri="{FF2B5EF4-FFF2-40B4-BE49-F238E27FC236}">
                <a16:creationId xmlns:a16="http://schemas.microsoft.com/office/drawing/2014/main" xmlns="" id="{40719CFB-9614-400B-97E1-F09F620A157C}"/>
              </a:ext>
            </a:extLst>
          </p:cNvPr>
          <p:cNvSpPr>
            <a:spLocks noChangeArrowheads="1"/>
          </p:cNvSpPr>
          <p:nvPr/>
        </p:nvSpPr>
        <p:spPr bwMode="auto">
          <a:xfrm>
            <a:off x="-228600" y="1449200"/>
            <a:ext cx="4813300" cy="5051465"/>
          </a:xfrm>
          <a:prstGeom prst="roundRect">
            <a:avLst>
              <a:gd name="adj" fmla="val 5079"/>
            </a:avLst>
          </a:prstGeom>
          <a:solidFill>
            <a:schemeClr val="bg1">
              <a:alpha val="80000"/>
            </a:schemeClr>
          </a:solidFill>
          <a:ln w="28575" cap="rnd">
            <a:noFill/>
            <a:prstDash val="sysDot"/>
            <a:round/>
            <a:headEnd/>
            <a:tailEnd/>
          </a:ln>
        </p:spPr>
        <p:txBody>
          <a:bodyPr anchor="t">
            <a:spAutoFit/>
          </a:bodyPr>
          <a:lstStyle/>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Young Guardians</a:t>
            </a:r>
          </a:p>
          <a:p>
            <a:pPr marL="673100" lvl="1" eaLnBrk="1" fontAlgn="auto" hangingPunct="1">
              <a:spcBef>
                <a:spcPts val="0"/>
              </a:spcBef>
              <a:spcAft>
                <a:spcPts val="0"/>
              </a:spcAft>
              <a:defRPr/>
            </a:pPr>
            <a:endParaRPr lang="en-GB" sz="1900" dirty="0">
              <a:solidFill>
                <a:prstClr val="black"/>
              </a:solidFill>
              <a:ea typeface="Verdana" pitchFamily="34" charset="0"/>
            </a:endParaRPr>
          </a:p>
          <a:p>
            <a:pPr marL="673100" lvl="1" eaLnBrk="1" fontAlgn="auto" hangingPunct="1">
              <a:spcBef>
                <a:spcPts val="0"/>
              </a:spcBef>
              <a:spcAft>
                <a:spcPts val="0"/>
              </a:spcAft>
              <a:defRPr/>
            </a:pPr>
            <a:r>
              <a:rPr lang="en-GB" sz="1900" dirty="0">
                <a:solidFill>
                  <a:prstClr val="black"/>
                </a:solidFill>
                <a:ea typeface="Verdana" pitchFamily="34" charset="0"/>
              </a:rPr>
              <a:t>Dana is part of a group in </a:t>
            </a:r>
            <a:r>
              <a:rPr lang="en-GB" sz="1900" dirty="0" err="1">
                <a:solidFill>
                  <a:prstClr val="black"/>
                </a:solidFill>
                <a:ea typeface="Verdana" pitchFamily="34" charset="0"/>
              </a:rPr>
              <a:t>Yuto</a:t>
            </a:r>
            <a:r>
              <a:rPr lang="en-GB" sz="1900" dirty="0">
                <a:solidFill>
                  <a:prstClr val="black"/>
                </a:solidFill>
                <a:ea typeface="Verdana" pitchFamily="34" charset="0"/>
              </a:rPr>
              <a:t>, Colombia called the Young Guardians of the </a:t>
            </a:r>
            <a:r>
              <a:rPr lang="en-GB" sz="1900" dirty="0" err="1">
                <a:solidFill>
                  <a:prstClr val="black"/>
                </a:solidFill>
                <a:ea typeface="Verdana" pitchFamily="34" charset="0"/>
              </a:rPr>
              <a:t>Atrato</a:t>
            </a:r>
            <a:r>
              <a:rPr lang="en-GB" sz="1900" dirty="0">
                <a:solidFill>
                  <a:prstClr val="black"/>
                </a:solidFill>
                <a:ea typeface="Verdana" pitchFamily="34" charset="0"/>
              </a:rPr>
              <a:t> River.</a:t>
            </a:r>
            <a:r>
              <a:rPr lang="en-US" sz="1900" dirty="0">
                <a:solidFill>
                  <a:prstClr val="black"/>
                </a:solidFill>
              </a:rPr>
              <a:t> </a:t>
            </a:r>
          </a:p>
          <a:p>
            <a:pPr marL="673100" lvl="1" eaLnBrk="1" fontAlgn="auto" hangingPunct="1">
              <a:spcBef>
                <a:spcPts val="0"/>
              </a:spcBef>
              <a:spcAft>
                <a:spcPts val="0"/>
              </a:spcAft>
              <a:defRPr/>
            </a:pPr>
            <a:endParaRPr lang="en-US" sz="1900" dirty="0">
              <a:solidFill>
                <a:prstClr val="black"/>
              </a:solidFill>
            </a:endParaRPr>
          </a:p>
          <a:p>
            <a:pPr marL="673100" lvl="1" eaLnBrk="1" fontAlgn="auto" hangingPunct="1">
              <a:spcBef>
                <a:spcPts val="0"/>
              </a:spcBef>
              <a:spcAft>
                <a:spcPts val="0"/>
              </a:spcAft>
              <a:defRPr/>
            </a:pPr>
            <a:r>
              <a:rPr lang="en-US" sz="1900" dirty="0">
                <a:solidFill>
                  <a:prstClr val="black"/>
                </a:solidFill>
              </a:rPr>
              <a:t>Pollution of the river by activities  such as illegal gold mining is threatening a whole way of life.</a:t>
            </a:r>
          </a:p>
          <a:p>
            <a:pPr marL="673100" lvl="1" eaLnBrk="1" fontAlgn="auto" hangingPunct="1">
              <a:spcBef>
                <a:spcPts val="0"/>
              </a:spcBef>
              <a:spcAft>
                <a:spcPts val="0"/>
              </a:spcAft>
              <a:defRPr/>
            </a:pPr>
            <a:endParaRPr lang="en-US" sz="1900" dirty="0">
              <a:solidFill>
                <a:prstClr val="black"/>
              </a:solidFill>
            </a:endParaRPr>
          </a:p>
          <a:p>
            <a:pPr marL="673100" lvl="1" eaLnBrk="1" fontAlgn="auto" hangingPunct="1">
              <a:spcBef>
                <a:spcPts val="0"/>
              </a:spcBef>
              <a:spcAft>
                <a:spcPts val="0"/>
              </a:spcAft>
              <a:defRPr/>
            </a:pPr>
            <a:r>
              <a:rPr lang="en-US" sz="1900" dirty="0">
                <a:solidFill>
                  <a:prstClr val="black"/>
                </a:solidFill>
              </a:rPr>
              <a:t>The Young Guardians learn about the legal ruling that protects the river, raise awareness in their community, and do actions such as cleaning the Doña Josefa creek, which flows into the river.</a:t>
            </a:r>
            <a:endParaRPr lang="en-GB" sz="1900" i="1" dirty="0">
              <a:solidFill>
                <a:prstClr val="black"/>
              </a:solidFill>
              <a:ea typeface="Verdana"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5" name="Picture 14">
            <a:extLst>
              <a:ext uri="{FF2B5EF4-FFF2-40B4-BE49-F238E27FC236}">
                <a16:creationId xmlns:a16="http://schemas.microsoft.com/office/drawing/2014/main" xmlns="" id="{99838DE0-1C3F-43C8-A032-8A2D8A7ED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272" y="2689473"/>
            <a:ext cx="4422110" cy="3320267"/>
          </a:xfrm>
          <a:prstGeom prst="rect">
            <a:avLst/>
          </a:prstGeom>
          <a:ln w="28575" cap="rnd" cmpd="sng">
            <a:solidFill>
              <a:schemeClr val="bg1"/>
            </a:solidFill>
            <a:prstDash val="sysDot"/>
          </a:ln>
        </p:spPr>
      </p:pic>
      <p:sp>
        <p:nvSpPr>
          <p:cNvPr id="17" name="Rectangle 2">
            <a:extLst>
              <a:ext uri="{FF2B5EF4-FFF2-40B4-BE49-F238E27FC236}">
                <a16:creationId xmlns:a16="http://schemas.microsoft.com/office/drawing/2014/main" xmlns="" id="{CD11342B-45CC-4496-885F-A3C994FB18C7}"/>
              </a:ext>
            </a:extLst>
          </p:cNvPr>
          <p:cNvSpPr>
            <a:spLocks noChangeArrowheads="1"/>
          </p:cNvSpPr>
          <p:nvPr/>
        </p:nvSpPr>
        <p:spPr bwMode="auto">
          <a:xfrm>
            <a:off x="6202680" y="220663"/>
            <a:ext cx="56718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 “I exult for joy in the Lord, </a:t>
            </a:r>
          </a:p>
          <a:p>
            <a:pPr algn="r" eaLnBrk="1" hangingPunct="1">
              <a:spcBef>
                <a:spcPct val="0"/>
              </a:spcBef>
              <a:buFontTx/>
              <a:buNone/>
            </a:pPr>
            <a:r>
              <a:rPr lang="en-GB" altLang="en-US" sz="2000" i="1">
                <a:solidFill>
                  <a:schemeClr val="bg1"/>
                </a:solidFill>
                <a:latin typeface="Arial Rounded MT Bold" panose="020F0704030504030204" pitchFamily="34" charset="0"/>
              </a:rPr>
              <a:t>my soul rejoices in my God…”</a:t>
            </a:r>
          </a:p>
          <a:p>
            <a:pPr algn="r" eaLnBrk="1" hangingPunct="1">
              <a:spcBef>
                <a:spcPct val="0"/>
              </a:spcBef>
              <a:buFontTx/>
              <a:buNone/>
            </a:pPr>
            <a:r>
              <a:rPr lang="en-GB" altLang="en-US" sz="1600">
                <a:solidFill>
                  <a:schemeClr val="bg1"/>
                </a:solidFill>
                <a:latin typeface="Arial Rounded MT Bold" panose="020F0704030504030204" pitchFamily="34" charset="0"/>
              </a:rPr>
              <a:t>Isaiah 61:10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4175" y="1192000"/>
            <a:ext cx="435700" cy="499530"/>
          </a:xfrm>
          <a:prstGeom prst="rect">
            <a:avLst/>
          </a:prstGeom>
        </p:spPr>
      </p:pic>
      <p:sp>
        <p:nvSpPr>
          <p:cNvPr id="12" name="Right Arrow 11"/>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a:extLst>
              <a:ext uri="{FF2B5EF4-FFF2-40B4-BE49-F238E27FC236}">
                <a16:creationId xmlns:a16="http://schemas.microsoft.com/office/drawing/2014/main" xmlns="" id="{45653A45-0E1B-46E5-BD65-3CB05F86310A}"/>
              </a:ext>
            </a:extLst>
          </p:cNvPr>
          <p:cNvSpPr>
            <a:spLocks noChangeArrowheads="1"/>
          </p:cNvSpPr>
          <p:nvPr/>
        </p:nvSpPr>
        <p:spPr bwMode="auto">
          <a:xfrm>
            <a:off x="-276225" y="-446088"/>
            <a:ext cx="4867275" cy="6619696"/>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Verdana" panose="020B0604030504040204" pitchFamily="34" charset="0"/>
            </a:endParaRPr>
          </a:p>
          <a:p>
            <a:pPr lvl="1" eaLnBrk="1" hangingPunct="1">
              <a:spcBef>
                <a:spcPct val="0"/>
              </a:spcBef>
              <a:buFontTx/>
              <a:buNone/>
            </a:pPr>
            <a:endParaRPr lang="en-GB" altLang="en-US" sz="1800" dirty="0">
              <a:latin typeface="Verdana" panose="020B0604030504040204" pitchFamily="34" charset="0"/>
            </a:endParaRPr>
          </a:p>
          <a:p>
            <a:pPr marL="760095" lvl="1" indent="1270" eaLnBrk="1" hangingPunct="1">
              <a:spcBef>
                <a:spcPct val="0"/>
              </a:spcBef>
              <a:buNone/>
            </a:pPr>
            <a:r>
              <a:rPr lang="en-GB" altLang="en-US" sz="1900" dirty="0">
                <a:solidFill>
                  <a:prstClr val="black"/>
                </a:solidFill>
                <a:latin typeface="Arial" panose="020B0604020202020204" pitchFamily="34" charset="0"/>
              </a:rPr>
              <a:t>It is now four years since the Colombian courts ruled that the river had the right to be protected.</a:t>
            </a:r>
          </a:p>
          <a:p>
            <a:pPr marL="760095" lvl="1" indent="1270" eaLnBrk="1" hangingPunct="1">
              <a:spcBef>
                <a:spcPct val="0"/>
              </a:spcBef>
              <a:buNone/>
            </a:pPr>
            <a:endParaRPr lang="en-GB" altLang="en-US" sz="1900" dirty="0">
              <a:solidFill>
                <a:prstClr val="black"/>
              </a:solidFill>
              <a:latin typeface="Arial" panose="020B0604020202020204" pitchFamily="34" charset="0"/>
            </a:endParaRPr>
          </a:p>
          <a:p>
            <a:pPr marL="760095" lvl="1" indent="1270" eaLnBrk="1" hangingPunct="1">
              <a:spcBef>
                <a:spcPct val="0"/>
              </a:spcBef>
              <a:buNone/>
            </a:pPr>
            <a:r>
              <a:rPr lang="en-GB" altLang="en-US" sz="1900" dirty="0">
                <a:solidFill>
                  <a:prstClr val="black"/>
                </a:solidFill>
                <a:latin typeface="Arial" panose="020B0604020202020204" pitchFamily="34" charset="0"/>
              </a:rPr>
              <a:t>Local communities had battled for many years to achieve this ruling.</a:t>
            </a:r>
          </a:p>
          <a:p>
            <a:pPr marL="760095" lvl="1" indent="1270" eaLnBrk="1" hangingPunct="1">
              <a:spcBef>
                <a:spcPct val="0"/>
              </a:spcBef>
              <a:buNone/>
            </a:pPr>
            <a:r>
              <a:rPr lang="en-GB" altLang="en-US" sz="1900" dirty="0">
                <a:solidFill>
                  <a:prstClr val="black"/>
                </a:solidFill>
                <a:latin typeface="Arial" panose="020B0604020202020204" pitchFamily="34" charset="0"/>
              </a:rPr>
              <a:t>Yet it is still being ignored by many industries along the riverbanks.</a:t>
            </a:r>
          </a:p>
          <a:p>
            <a:pPr marL="760095" lvl="1" indent="1270" eaLnBrk="1" hangingPunct="1">
              <a:spcBef>
                <a:spcPct val="0"/>
              </a:spcBef>
              <a:buNone/>
            </a:pPr>
            <a:endParaRPr lang="en-GB" altLang="en-US" sz="1900" dirty="0">
              <a:solidFill>
                <a:prstClr val="black"/>
              </a:solidFill>
              <a:latin typeface="Arial" panose="020B0604020202020204" pitchFamily="34" charset="0"/>
            </a:endParaRPr>
          </a:p>
          <a:p>
            <a:pPr marL="760095" lvl="1" indent="1270" eaLnBrk="1" hangingPunct="1">
              <a:spcBef>
                <a:spcPct val="0"/>
              </a:spcBef>
              <a:buNone/>
            </a:pPr>
            <a:r>
              <a:rPr lang="en-GB" altLang="en-US" sz="1900" dirty="0">
                <a:solidFill>
                  <a:prstClr val="black"/>
                </a:solidFill>
                <a:latin typeface="Arial"/>
                <a:cs typeface="Arial"/>
              </a:rPr>
              <a:t>The Guardians will continue to stand up for the rights of the river and its communities and believe they will achieve their goal – future generations enjoying life beside a clean river.</a:t>
            </a:r>
          </a:p>
          <a:p>
            <a:pPr marL="760095" lvl="1" indent="1270" eaLnBrk="1" hangingPunct="1">
              <a:spcBef>
                <a:spcPct val="0"/>
              </a:spcBef>
              <a:buNone/>
            </a:pPr>
            <a:endParaRPr lang="en-GB" altLang="en-US" sz="1900" dirty="0">
              <a:solidFill>
                <a:prstClr val="black"/>
              </a:solidFill>
              <a:latin typeface="Arial" panose="020B0604020202020204" pitchFamily="34" charset="0"/>
            </a:endParaRPr>
          </a:p>
          <a:p>
            <a:pPr marL="760095" lvl="1" indent="1270" eaLnBrk="1" hangingPunct="1">
              <a:spcBef>
                <a:spcPct val="0"/>
              </a:spcBef>
              <a:buNone/>
            </a:pPr>
            <a:r>
              <a:rPr lang="en-GB" altLang="en-US" sz="1900" dirty="0">
                <a:solidFill>
                  <a:prstClr val="black"/>
                </a:solidFill>
                <a:latin typeface="Arial" panose="020B0604020202020204" pitchFamily="34" charset="0"/>
              </a:rPr>
              <a:t>How can you bring joy to someone today?</a:t>
            </a:r>
          </a:p>
          <a:p>
            <a:pPr marL="760095" lvl="1" indent="1270" eaLnBrk="1" hangingPunct="1">
              <a:spcBef>
                <a:spcPct val="0"/>
              </a:spcBef>
              <a:buNone/>
            </a:pPr>
            <a:endParaRPr lang="en-GB" altLang="en-US" sz="1900" dirty="0">
              <a:solidFill>
                <a:srgbClr val="7C61A7"/>
              </a:solidFill>
              <a:latin typeface="Arial" panose="020B0604020202020204" pitchFamily="34" charset="0"/>
            </a:endParaRPr>
          </a:p>
          <a:p>
            <a:pPr marL="760095" lvl="1" indent="1270">
              <a:spcBef>
                <a:spcPct val="0"/>
              </a:spcBef>
              <a:buNone/>
            </a:pPr>
            <a:r>
              <a:rPr lang="en-GB" altLang="en-US" sz="1900" dirty="0">
                <a:solidFill>
                  <a:srgbClr val="7C61A7"/>
                </a:solidFill>
                <a:latin typeface="Arial Rounded MT Bold" panose="020F0704030504030204" pitchFamily="34" charset="0"/>
              </a:rPr>
              <a:t>Lord, help me bring joy! Amen.</a:t>
            </a:r>
          </a:p>
        </p:txBody>
      </p:sp>
      <p:sp>
        <p:nvSpPr>
          <p:cNvPr id="33795" name="Rectangle 4">
            <a:extLst>
              <a:ext uri="{FF2B5EF4-FFF2-40B4-BE49-F238E27FC236}">
                <a16:creationId xmlns:a16="http://schemas.microsoft.com/office/drawing/2014/main" xmlns="" id="{A0490E67-E0A0-45FC-982D-CE9C42336D0D}"/>
              </a:ext>
            </a:extLst>
          </p:cNvPr>
          <p:cNvSpPr>
            <a:spLocks noChangeArrowheads="1"/>
          </p:cNvSpPr>
          <p:nvPr/>
        </p:nvSpPr>
        <p:spPr bwMode="auto">
          <a:xfrm>
            <a:off x="4964113" y="6201455"/>
            <a:ext cx="4459287" cy="677108"/>
          </a:xfrm>
          <a:prstGeom prst="homePlate">
            <a:avLst>
              <a:gd name="adj" fmla="val 73235"/>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1900" dirty="0">
                <a:solidFill>
                  <a:schemeClr val="bg1"/>
                </a:solidFill>
                <a:latin typeface="Arial" panose="020B0604020202020204" pitchFamily="34" charset="0"/>
              </a:rPr>
              <a:t>Order </a:t>
            </a:r>
            <a:r>
              <a:rPr lang="en-GB" sz="1900" u="sng" dirty="0">
                <a:solidFill>
                  <a:schemeClr val="bg1"/>
                </a:solidFill>
                <a:latin typeface="Arial" panose="020B0604020202020204" pitchFamily="34" charset="0"/>
                <a:hlinkClick r:id="rId3"/>
              </a:rPr>
              <a:t>World Gifts</a:t>
            </a:r>
            <a:r>
              <a:rPr lang="en-GB" sz="1900" dirty="0">
                <a:solidFill>
                  <a:schemeClr val="bg1"/>
                </a:solidFill>
                <a:latin typeface="Arial" panose="020B0604020202020204" pitchFamily="34" charset="0"/>
              </a:rPr>
              <a:t> by 16 December for postal delivery before Christmas.</a:t>
            </a:r>
            <a:endParaRPr lang="en-GB" altLang="en-US" sz="1900" dirty="0">
              <a:solidFill>
                <a:schemeClr val="bg1"/>
              </a:solidFill>
              <a:latin typeface="Arial" panose="020B0604020202020204" pitchFamily="34" charset="0"/>
            </a:endParaRPr>
          </a:p>
        </p:txBody>
      </p:sp>
      <p:sp>
        <p:nvSpPr>
          <p:cNvPr id="8" name="Action Button: Home 5">
            <a:hlinkClick r:id="" action="ppaction://hlinkshowjump?jump=firstslide" highlightClick="1"/>
            <a:extLst>
              <a:ext uri="{FF2B5EF4-FFF2-40B4-BE49-F238E27FC236}">
                <a16:creationId xmlns:a16="http://schemas.microsoft.com/office/drawing/2014/main" xmlns="" id="{57031D04-EA52-471C-9836-247E2A920EA4}"/>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2">
            <a:extLst>
              <a:ext uri="{FF2B5EF4-FFF2-40B4-BE49-F238E27FC236}">
                <a16:creationId xmlns:a16="http://schemas.microsoft.com/office/drawing/2014/main" xmlns="" id="{CD11342B-45CC-4496-885F-A3C994FB18C7}"/>
              </a:ext>
            </a:extLst>
          </p:cNvPr>
          <p:cNvSpPr>
            <a:spLocks noChangeArrowheads="1"/>
          </p:cNvSpPr>
          <p:nvPr/>
        </p:nvSpPr>
        <p:spPr bwMode="auto">
          <a:xfrm>
            <a:off x="6202680" y="220663"/>
            <a:ext cx="56718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 “I exult for joy in the Lord, </a:t>
            </a:r>
          </a:p>
          <a:p>
            <a:pPr algn="r" eaLnBrk="1" hangingPunct="1">
              <a:spcBef>
                <a:spcPct val="0"/>
              </a:spcBef>
              <a:buFontTx/>
              <a:buNone/>
            </a:pPr>
            <a:r>
              <a:rPr lang="en-GB" altLang="en-US" sz="2000" i="1">
                <a:solidFill>
                  <a:schemeClr val="bg1"/>
                </a:solidFill>
                <a:latin typeface="Arial Rounded MT Bold" panose="020F0704030504030204" pitchFamily="34" charset="0"/>
              </a:rPr>
              <a:t>my soul rejoices in my God…”</a:t>
            </a:r>
          </a:p>
          <a:p>
            <a:pPr algn="r" eaLnBrk="1" hangingPunct="1">
              <a:spcBef>
                <a:spcPct val="0"/>
              </a:spcBef>
              <a:buFontTx/>
              <a:buNone/>
            </a:pPr>
            <a:r>
              <a:rPr lang="en-GB" altLang="en-US" sz="1600">
                <a:solidFill>
                  <a:schemeClr val="bg1"/>
                </a:solidFill>
                <a:latin typeface="Arial Rounded MT Bold" panose="020F0704030504030204" pitchFamily="34" charset="0"/>
              </a:rPr>
              <a:t>Isaiah 61:10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1" name="Picture 10">
            <a:extLst>
              <a:ext uri="{FF2B5EF4-FFF2-40B4-BE49-F238E27FC236}">
                <a16:creationId xmlns:a16="http://schemas.microsoft.com/office/drawing/2014/main" xmlns="" id="{99838DE0-1C3F-43C8-A032-8A2D8A7ED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1272" y="2689473"/>
            <a:ext cx="4422110" cy="3320267"/>
          </a:xfrm>
          <a:prstGeom prst="rect">
            <a:avLst/>
          </a:prstGeom>
          <a:ln w="28575" cap="rnd" cmpd="sng">
            <a:solidFill>
              <a:schemeClr val="bg1"/>
            </a:solidFill>
            <a:prstDash val="sysDot"/>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4175" y="1192000"/>
            <a:ext cx="435700" cy="49953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a:extLst>
              <a:ext uri="{FF2B5EF4-FFF2-40B4-BE49-F238E27FC236}">
                <a16:creationId xmlns:a16="http://schemas.microsoft.com/office/drawing/2014/main" xmlns="" id="{C8D20336-F145-4012-A6A5-0A8A24A8B0FD}"/>
              </a:ext>
            </a:extLst>
          </p:cNvPr>
          <p:cNvSpPr>
            <a:spLocks noChangeArrowheads="1"/>
          </p:cNvSpPr>
          <p:nvPr/>
        </p:nvSpPr>
        <p:spPr bwMode="auto">
          <a:xfrm>
            <a:off x="-144463" y="-222250"/>
            <a:ext cx="4718051"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Monday 14 December</a:t>
            </a:r>
            <a:endParaRPr lang="en-GB" altLang="en-US" sz="1900">
              <a:latin typeface="Arial Rounded MT Bold" panose="020F0704030504030204" pitchFamily="34" charset="0"/>
            </a:endParaRPr>
          </a:p>
        </p:txBody>
      </p:sp>
      <p:sp>
        <p:nvSpPr>
          <p:cNvPr id="5" name="Rectangle 4">
            <a:extLst>
              <a:ext uri="{FF2B5EF4-FFF2-40B4-BE49-F238E27FC236}">
                <a16:creationId xmlns:a16="http://schemas.microsoft.com/office/drawing/2014/main" xmlns="" id="{D9479874-B070-491B-93C5-3706C92C2A3C}"/>
              </a:ext>
            </a:extLst>
          </p:cNvPr>
          <p:cNvSpPr>
            <a:spLocks noChangeArrowheads="1"/>
          </p:cNvSpPr>
          <p:nvPr/>
        </p:nvSpPr>
        <p:spPr bwMode="auto">
          <a:xfrm>
            <a:off x="-239713" y="1395413"/>
            <a:ext cx="4813301" cy="4877276"/>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Refugees</a:t>
            </a:r>
          </a:p>
          <a:p>
            <a:pPr marL="673100" lvl="1" eaLnBrk="1" fontAlgn="auto" hangingPunct="1">
              <a:spcBef>
                <a:spcPts val="0"/>
              </a:spcBef>
              <a:spcAft>
                <a:spcPts val="0"/>
              </a:spcAft>
              <a:defRPr/>
            </a:pPr>
            <a:endParaRPr lang="en-US" sz="1900">
              <a:solidFill>
                <a:srgbClr val="FF0000"/>
              </a:solidFill>
              <a:ea typeface="Verdana" pitchFamily="34" charset="0"/>
            </a:endParaRPr>
          </a:p>
          <a:p>
            <a:pPr marL="673100" lvl="1" eaLnBrk="1" fontAlgn="auto" hangingPunct="1">
              <a:spcBef>
                <a:spcPts val="0"/>
              </a:spcBef>
              <a:spcAft>
                <a:spcPts val="0"/>
              </a:spcAft>
              <a:defRPr/>
            </a:pPr>
            <a:r>
              <a:rPr lang="en-US" sz="1900">
                <a:ea typeface="Verdana" pitchFamily="34" charset="0"/>
              </a:rPr>
              <a:t>Thousands of </a:t>
            </a:r>
            <a:r>
              <a:rPr lang="en-US" sz="1900" err="1">
                <a:ea typeface="Verdana" pitchFamily="34" charset="0"/>
              </a:rPr>
              <a:t>Rohingya</a:t>
            </a:r>
            <a:r>
              <a:rPr lang="en-US" sz="1900">
                <a:ea typeface="Verdana" pitchFamily="34" charset="0"/>
              </a:rPr>
              <a:t> people are still living in camps in Bangladesh after being driven from their homes in Myanmar three years ago.</a:t>
            </a:r>
          </a:p>
          <a:p>
            <a:pPr marL="673100" lvl="1" eaLnBrk="1" fontAlgn="auto" hangingPunct="1">
              <a:spcBef>
                <a:spcPts val="0"/>
              </a:spcBef>
              <a:spcAft>
                <a:spcPts val="0"/>
              </a:spcAft>
              <a:defRPr/>
            </a:pPr>
            <a:endParaRPr lang="en-US" sz="1900">
              <a:ea typeface="Verdana" pitchFamily="34" charset="0"/>
            </a:endParaRPr>
          </a:p>
          <a:p>
            <a:pPr marL="673100" lvl="1" eaLnBrk="1" fontAlgn="auto" hangingPunct="1">
              <a:spcBef>
                <a:spcPts val="0"/>
              </a:spcBef>
              <a:spcAft>
                <a:spcPts val="0"/>
              </a:spcAft>
              <a:defRPr/>
            </a:pPr>
            <a:r>
              <a:rPr lang="en-US" sz="1900">
                <a:ea typeface="Verdana" pitchFamily="34" charset="0"/>
              </a:rPr>
              <a:t>Many people dream of returning home but it is still not safe to do so.</a:t>
            </a:r>
          </a:p>
          <a:p>
            <a:pPr marL="673100" lvl="1" eaLnBrk="1" fontAlgn="auto" hangingPunct="1">
              <a:spcBef>
                <a:spcPts val="0"/>
              </a:spcBef>
              <a:spcAft>
                <a:spcPts val="0"/>
              </a:spcAft>
              <a:defRPr/>
            </a:pPr>
            <a:endParaRPr lang="en-US" sz="1900">
              <a:ea typeface="Verdana" pitchFamily="34" charset="0"/>
            </a:endParaRPr>
          </a:p>
          <a:p>
            <a:pPr marL="673100" lvl="1" eaLnBrk="1" fontAlgn="auto" hangingPunct="1">
              <a:spcBef>
                <a:spcPts val="0"/>
              </a:spcBef>
              <a:spcAft>
                <a:spcPts val="0"/>
              </a:spcAft>
              <a:defRPr/>
            </a:pPr>
            <a:r>
              <a:rPr lang="en-US" sz="1900">
                <a:ea typeface="Verdana" pitchFamily="34" charset="0"/>
              </a:rPr>
              <a:t>Through the global Caritas network of the Catholic Church, CAFOD has supported people to build stronger temporary homes in the camps.</a:t>
            </a:r>
          </a:p>
        </p:txBody>
      </p:sp>
      <p:sp>
        <p:nvSpPr>
          <p:cNvPr id="34820" name="Rectangle 2">
            <a:extLst>
              <a:ext uri="{FF2B5EF4-FFF2-40B4-BE49-F238E27FC236}">
                <a16:creationId xmlns:a16="http://schemas.microsoft.com/office/drawing/2014/main" xmlns="" id="{93FCB1E9-1348-483E-A4C9-6D70AB0E067D}"/>
              </a:ext>
            </a:extLst>
          </p:cNvPr>
          <p:cNvSpPr>
            <a:spLocks noChangeArrowheads="1"/>
          </p:cNvSpPr>
          <p:nvPr/>
        </p:nvSpPr>
        <p:spPr bwMode="auto">
          <a:xfrm>
            <a:off x="5686425" y="220663"/>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see him, but not in the present,  </a:t>
            </a:r>
          </a:p>
          <a:p>
            <a:pPr algn="r" eaLnBrk="1" hangingPunct="1">
              <a:spcBef>
                <a:spcPct val="0"/>
              </a:spcBef>
              <a:buFontTx/>
              <a:buNone/>
            </a:pPr>
            <a:r>
              <a:rPr lang="en-GB" altLang="en-US" sz="2000" i="1">
                <a:solidFill>
                  <a:schemeClr val="bg1"/>
                </a:solidFill>
                <a:latin typeface="Arial Rounded MT Bold" panose="020F0704030504030204" pitchFamily="34" charset="0"/>
              </a:rPr>
              <a:t>I behold him, but not close at hand.”</a:t>
            </a:r>
          </a:p>
          <a:p>
            <a:pPr algn="r" eaLnBrk="1" hangingPunct="1">
              <a:spcBef>
                <a:spcPct val="0"/>
              </a:spcBef>
              <a:buFontTx/>
              <a:buNone/>
            </a:pPr>
            <a:r>
              <a:rPr lang="en-GB" altLang="en-US" sz="1600">
                <a:solidFill>
                  <a:schemeClr val="bg1"/>
                </a:solidFill>
                <a:latin typeface="Arial Rounded MT Bold" panose="020F0704030504030204" pitchFamily="34" charset="0"/>
              </a:rPr>
              <a:t>Numbers 24:17</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536" b="26186"/>
          <a:stretch/>
        </p:blipFill>
        <p:spPr>
          <a:xfrm>
            <a:off x="4994018" y="3187700"/>
            <a:ext cx="4756408" cy="2742631"/>
          </a:xfrm>
          <a:prstGeom prst="rect">
            <a:avLst/>
          </a:prstGeom>
          <a:ln w="28575" cap="rnd">
            <a:solidFill>
              <a:schemeClr val="bg1"/>
            </a:solidFill>
            <a:prstDash val="sysDot"/>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5531" y="1134848"/>
            <a:ext cx="435700" cy="499530"/>
          </a:xfrm>
          <a:prstGeom prst="rect">
            <a:avLst/>
          </a:prstGeom>
        </p:spPr>
      </p:pic>
      <p:sp>
        <p:nvSpPr>
          <p:cNvPr id="15" name="Right Arrow 14"/>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288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xmlns="" id="{C5A75A36-487E-4050-B7A1-4E18FC11735A}"/>
              </a:ext>
            </a:extLst>
          </p:cNvPr>
          <p:cNvSpPr>
            <a:spLocks noChangeArrowheads="1"/>
          </p:cNvSpPr>
          <p:nvPr/>
        </p:nvSpPr>
        <p:spPr bwMode="auto">
          <a:xfrm>
            <a:off x="4960938" y="6198280"/>
            <a:ext cx="4579937" cy="677108"/>
          </a:xfrm>
          <a:prstGeom prst="homePlate">
            <a:avLst>
              <a:gd name="adj" fmla="val 73149"/>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900">
                <a:solidFill>
                  <a:schemeClr val="bg1"/>
                </a:solidFill>
                <a:latin typeface="Arial" panose="020B0604020202020204" pitchFamily="34" charset="0"/>
              </a:rPr>
              <a:t>Spend one minute imagining life as a refugee. Say a prayer for peace.</a:t>
            </a:r>
          </a:p>
        </p:txBody>
      </p:sp>
      <p:sp>
        <p:nvSpPr>
          <p:cNvPr id="3" name="TextBox 3">
            <a:extLst>
              <a:ext uri="{FF2B5EF4-FFF2-40B4-BE49-F238E27FC236}">
                <a16:creationId xmlns:a16="http://schemas.microsoft.com/office/drawing/2014/main" xmlns="" id="{6D50E71E-7C3A-4952-BEDD-93146D066A86}"/>
              </a:ext>
            </a:extLst>
          </p:cNvPr>
          <p:cNvSpPr>
            <a:spLocks noChangeArrowheads="1"/>
          </p:cNvSpPr>
          <p:nvPr/>
        </p:nvSpPr>
        <p:spPr bwMode="auto">
          <a:xfrm>
            <a:off x="-276225" y="-301625"/>
            <a:ext cx="4867275" cy="5725567"/>
          </a:xfrm>
          <a:prstGeom prst="roundRect">
            <a:avLst>
              <a:gd name="adj" fmla="val 4810"/>
            </a:avLst>
          </a:prstGeom>
          <a:solidFill>
            <a:schemeClr val="bg1">
              <a:alpha val="79999"/>
            </a:schemeClr>
          </a:solidFill>
          <a:ln w="28575" cap="rnd">
            <a:noFill/>
            <a:prstDash val="sysDot"/>
            <a:round/>
            <a:headEnd/>
            <a:tailEnd/>
          </a:ln>
        </p:spPr>
        <p:txBody>
          <a:bodyPr>
            <a:spAutoFit/>
          </a:bodyPr>
          <a:lstStyle/>
          <a:p>
            <a:pPr eaLnBrk="1" fontAlgn="auto" hangingPunct="1">
              <a:spcBef>
                <a:spcPts val="0"/>
              </a:spcBef>
              <a:spcAft>
                <a:spcPts val="0"/>
              </a:spcAft>
              <a:defRPr/>
            </a:pPr>
            <a:endParaRPr lang="en-GB">
              <a:latin typeface="Verdana" pitchFamily="34" charset="0"/>
              <a:cs typeface="+mn-cs"/>
            </a:endParaRPr>
          </a:p>
          <a:p>
            <a:pPr marL="760413" lvl="1" indent="1588" eaLnBrk="1" fontAlgn="auto" hangingPunct="1">
              <a:spcBef>
                <a:spcPts val="0"/>
              </a:spcBef>
              <a:spcAft>
                <a:spcPts val="0"/>
              </a:spcAft>
              <a:defRPr/>
            </a:pPr>
            <a:endParaRPr lang="en-GB">
              <a:latin typeface="Verdana" pitchFamily="34" charset="0"/>
              <a:cs typeface="+mn-cs"/>
            </a:endParaRPr>
          </a:p>
          <a:p>
            <a:pPr marL="673200" lvl="1" eaLnBrk="1" fontAlgn="auto" hangingPunct="1">
              <a:spcBef>
                <a:spcPts val="0"/>
              </a:spcBef>
              <a:spcAft>
                <a:spcPts val="0"/>
              </a:spcAft>
              <a:defRPr/>
            </a:pPr>
            <a:r>
              <a:rPr lang="en-GB" sz="1900"/>
              <a:t>In today’s reading, the prophet Balaam has been asked by the king to curse his enemies, the Israelites. </a:t>
            </a:r>
          </a:p>
          <a:p>
            <a:pPr marL="673200" lvl="1" eaLnBrk="1" fontAlgn="auto" hangingPunct="1">
              <a:spcBef>
                <a:spcPts val="0"/>
              </a:spcBef>
              <a:spcAft>
                <a:spcPts val="0"/>
              </a:spcAft>
              <a:defRPr/>
            </a:pPr>
            <a:endParaRPr lang="en-GB" sz="1900"/>
          </a:p>
          <a:p>
            <a:pPr marL="673200" lvl="1" eaLnBrk="1" fontAlgn="auto" hangingPunct="1">
              <a:spcBef>
                <a:spcPts val="0"/>
              </a:spcBef>
              <a:spcAft>
                <a:spcPts val="0"/>
              </a:spcAft>
              <a:defRPr/>
            </a:pPr>
            <a:r>
              <a:rPr lang="en-GB" sz="1900"/>
              <a:t>But, instead of a curse, Balaam prophesies a blessing - a leader who would save his people. Centuries later, Jesus was born.</a:t>
            </a:r>
          </a:p>
          <a:p>
            <a:pPr marL="673200" lvl="1" eaLnBrk="1" fontAlgn="auto" hangingPunct="1">
              <a:spcBef>
                <a:spcPts val="0"/>
              </a:spcBef>
              <a:spcAft>
                <a:spcPts val="0"/>
              </a:spcAft>
              <a:defRPr/>
            </a:pPr>
            <a:endParaRPr lang="en-GB" sz="1900"/>
          </a:p>
          <a:p>
            <a:pPr marL="673200" lvl="1" eaLnBrk="1" fontAlgn="auto" hangingPunct="1">
              <a:spcBef>
                <a:spcPts val="0"/>
              </a:spcBef>
              <a:spcAft>
                <a:spcPts val="0"/>
              </a:spcAft>
              <a:defRPr/>
            </a:pPr>
            <a:r>
              <a:rPr lang="en-GB" sz="1900"/>
              <a:t>How can my words be a blessing to those I meet today?</a:t>
            </a:r>
          </a:p>
          <a:p>
            <a:pPr marL="673200" lvl="1" eaLnBrk="1" fontAlgn="auto" hangingPunct="1">
              <a:spcBef>
                <a:spcPts val="0"/>
              </a:spcBef>
              <a:spcAft>
                <a:spcPts val="0"/>
              </a:spcAft>
              <a:defRPr/>
            </a:pPr>
            <a:endParaRPr lang="en-GB" sz="1900"/>
          </a:p>
          <a:p>
            <a:pPr marL="673200" lvl="1" fontAlgn="auto">
              <a:spcBef>
                <a:spcPts val="0"/>
              </a:spcBef>
              <a:spcAft>
                <a:spcPts val="0"/>
              </a:spcAft>
              <a:defRPr/>
            </a:pPr>
            <a:r>
              <a:rPr lang="en-GB" sz="1900">
                <a:solidFill>
                  <a:srgbClr val="7C61A7"/>
                </a:solidFill>
                <a:latin typeface="Arial Rounded MT Bold" panose="020F0704030504030204" pitchFamily="34" charset="0"/>
              </a:rPr>
              <a:t>Lord of justice, we pray for all those negotiating their right to a safe home. Bless their words that they may achieve a just solution. Amen. </a:t>
            </a:r>
          </a:p>
        </p:txBody>
      </p:sp>
      <p:sp>
        <p:nvSpPr>
          <p:cNvPr id="8" name="Rectangle 2">
            <a:extLst>
              <a:ext uri="{FF2B5EF4-FFF2-40B4-BE49-F238E27FC236}">
                <a16:creationId xmlns:a16="http://schemas.microsoft.com/office/drawing/2014/main" xmlns="" id="{26770F3C-AA74-43C1-9634-1F3612403983}"/>
              </a:ext>
            </a:extLst>
          </p:cNvPr>
          <p:cNvSpPr>
            <a:spLocks noChangeArrowheads="1"/>
          </p:cNvSpPr>
          <p:nvPr/>
        </p:nvSpPr>
        <p:spPr bwMode="auto">
          <a:xfrm>
            <a:off x="5686425" y="220663"/>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see him, but not in the present,  </a:t>
            </a:r>
          </a:p>
          <a:p>
            <a:pPr algn="r" eaLnBrk="1" hangingPunct="1">
              <a:spcBef>
                <a:spcPct val="0"/>
              </a:spcBef>
              <a:buFontTx/>
              <a:buNone/>
            </a:pPr>
            <a:r>
              <a:rPr lang="en-GB" altLang="en-US" sz="2000" i="1">
                <a:solidFill>
                  <a:schemeClr val="bg1"/>
                </a:solidFill>
                <a:latin typeface="Arial Rounded MT Bold" panose="020F0704030504030204" pitchFamily="34" charset="0"/>
              </a:rPr>
              <a:t>I behold him, but not close at hand.”</a:t>
            </a:r>
          </a:p>
          <a:p>
            <a:pPr algn="r" eaLnBrk="1" hangingPunct="1">
              <a:spcBef>
                <a:spcPct val="0"/>
              </a:spcBef>
              <a:buFontTx/>
              <a:buNone/>
            </a:pPr>
            <a:r>
              <a:rPr lang="en-GB" altLang="en-US" sz="1600">
                <a:solidFill>
                  <a:schemeClr val="bg1"/>
                </a:solidFill>
                <a:latin typeface="Arial Rounded MT Bold" panose="020F0704030504030204" pitchFamily="34" charset="0"/>
              </a:rPr>
              <a:t>Numbers 24:17</a:t>
            </a:r>
          </a:p>
        </p:txBody>
      </p:sp>
      <p:sp>
        <p:nvSpPr>
          <p:cNvPr id="9" name="Action Button: Home 5">
            <a:hlinkClick r:id="" action="ppaction://hlinkshowjump?jump=firstslide" highlightClick="1"/>
            <a:extLst>
              <a:ext uri="{FF2B5EF4-FFF2-40B4-BE49-F238E27FC236}">
                <a16:creationId xmlns:a16="http://schemas.microsoft.com/office/drawing/2014/main" xmlns="" id="{B26E3677-DDC3-4997-AEBF-1E79671F45A9}"/>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4536" b="26186"/>
          <a:stretch/>
        </p:blipFill>
        <p:spPr>
          <a:xfrm>
            <a:off x="4994018" y="3187700"/>
            <a:ext cx="4756408" cy="2742631"/>
          </a:xfrm>
          <a:prstGeom prst="rect">
            <a:avLst/>
          </a:prstGeom>
          <a:ln w="28575" cap="rnd">
            <a:solidFill>
              <a:schemeClr val="bg1"/>
            </a:solidFill>
            <a:prstDash val="sysDot"/>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5531" y="1134848"/>
            <a:ext cx="435700" cy="49953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a:extLst>
              <a:ext uri="{FF2B5EF4-FFF2-40B4-BE49-F238E27FC236}">
                <a16:creationId xmlns:a16="http://schemas.microsoft.com/office/drawing/2014/main" xmlns="" id="{D7F4F758-B706-4369-BC79-BE9433BBB345}"/>
              </a:ext>
            </a:extLst>
          </p:cNvPr>
          <p:cNvSpPr>
            <a:spLocks noChangeArrowheads="1"/>
          </p:cNvSpPr>
          <p:nvPr/>
        </p:nvSpPr>
        <p:spPr bwMode="auto">
          <a:xfrm>
            <a:off x="-222250" y="-242888"/>
            <a:ext cx="4813300"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Tuesday 15 December</a:t>
            </a:r>
            <a:endParaRPr lang="en-GB" altLang="en-US" sz="1900">
              <a:latin typeface="Arial Rounded MT Bold" panose="020F0704030504030204" pitchFamily="34" charset="0"/>
            </a:endParaRPr>
          </a:p>
        </p:txBody>
      </p:sp>
      <p:sp>
        <p:nvSpPr>
          <p:cNvPr id="5" name="Rectangle 4">
            <a:extLst>
              <a:ext uri="{FF2B5EF4-FFF2-40B4-BE49-F238E27FC236}">
                <a16:creationId xmlns:a16="http://schemas.microsoft.com/office/drawing/2014/main" xmlns="" id="{3B9FE89E-8950-4CE9-A128-1152CD6B623B}"/>
              </a:ext>
            </a:extLst>
          </p:cNvPr>
          <p:cNvSpPr>
            <a:spLocks noChangeArrowheads="1"/>
          </p:cNvSpPr>
          <p:nvPr/>
        </p:nvSpPr>
        <p:spPr bwMode="auto">
          <a:xfrm>
            <a:off x="-222250" y="963114"/>
            <a:ext cx="4813300" cy="5098107"/>
          </a:xfrm>
          <a:prstGeom prst="roundRect">
            <a:avLst>
              <a:gd name="adj" fmla="val 5079"/>
            </a:avLst>
          </a:prstGeom>
          <a:solidFill>
            <a:schemeClr val="bg1">
              <a:alpha val="80000"/>
            </a:schemeClr>
          </a:solidFill>
          <a:ln w="28575" cap="rnd">
            <a:noFill/>
            <a:prstDash val="sysDot"/>
            <a:round/>
            <a:headEnd/>
            <a:tailEnd/>
          </a:ln>
        </p:spPr>
        <p:txBody>
          <a:bodyPr anchor="t">
            <a:spAutoFit/>
          </a:bodyPr>
          <a:lstStyle/>
          <a:p>
            <a:pPr marL="673100" lvl="1" eaLnBrk="1" fontAlgn="auto" hangingPunct="1">
              <a:spcBef>
                <a:spcPts val="0"/>
              </a:spcBef>
              <a:spcAft>
                <a:spcPts val="0"/>
              </a:spcAft>
              <a:defRPr/>
            </a:pPr>
            <a:endParaRPr lang="en-GB" sz="800">
              <a:solidFill>
                <a:prstClr val="black"/>
              </a:solidFill>
              <a:latin typeface="Verdana" charset="0"/>
              <a:ea typeface="Verdana" charset="0"/>
              <a:cs typeface="Verdana" charset="0"/>
            </a:endParaRPr>
          </a:p>
          <a:p>
            <a:pPr marL="6731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Message the brave</a:t>
            </a:r>
            <a:endParaRPr lang="en-GB" sz="1000" b="1">
              <a:solidFill>
                <a:srgbClr val="7C61A7"/>
              </a:solidFill>
              <a:latin typeface="Verdana" charset="0"/>
              <a:ea typeface="Verdana" charset="0"/>
              <a:cs typeface="Verdana" charset="0"/>
            </a:endParaRPr>
          </a:p>
          <a:p>
            <a:pPr marL="673100" lvl="1" eaLnBrk="1" fontAlgn="auto" hangingPunct="1">
              <a:spcBef>
                <a:spcPts val="0"/>
              </a:spcBef>
              <a:spcAft>
                <a:spcPts val="0"/>
              </a:spcAft>
              <a:defRPr/>
            </a:pPr>
            <a:endParaRPr lang="en-US">
              <a:latin typeface="Verdana"/>
              <a:ea typeface="Verdana"/>
              <a:cs typeface="Verdana"/>
            </a:endParaRPr>
          </a:p>
          <a:p>
            <a:pPr marL="673100" lvl="1" eaLnBrk="1" fontAlgn="auto" hangingPunct="1">
              <a:spcBef>
                <a:spcPts val="0"/>
              </a:spcBef>
              <a:spcAft>
                <a:spcPts val="0"/>
              </a:spcAft>
              <a:defRPr/>
            </a:pPr>
            <a:r>
              <a:rPr lang="en-US" sz="1900" err="1">
                <a:ea typeface="Verdana"/>
              </a:rPr>
              <a:t>Claudelice’s</a:t>
            </a:r>
            <a:r>
              <a:rPr lang="en-US" sz="1900">
                <a:ea typeface="Verdana"/>
              </a:rPr>
              <a:t> </a:t>
            </a:r>
            <a:r>
              <a:rPr lang="en-US" sz="1900">
                <a:ea typeface="Verdana" charset="0"/>
              </a:rPr>
              <a:t>brother and sister-in-law were killed for resisting the d</a:t>
            </a:r>
            <a:r>
              <a:rPr lang="en-US" sz="1900">
                <a:ea typeface="Verdana"/>
              </a:rPr>
              <a:t>eforestation and illegal logging that have stripped and degraded vast areas of the Brazilian Amazon.</a:t>
            </a:r>
          </a:p>
          <a:p>
            <a:pPr marL="673100" lvl="1" eaLnBrk="1" fontAlgn="auto" hangingPunct="1">
              <a:spcBef>
                <a:spcPts val="0"/>
              </a:spcBef>
              <a:spcAft>
                <a:spcPts val="0"/>
              </a:spcAft>
              <a:defRPr/>
            </a:pPr>
            <a:endParaRPr lang="en-US" sz="1900" i="1">
              <a:ea typeface="Verdana" charset="0"/>
            </a:endParaRPr>
          </a:p>
          <a:p>
            <a:pPr marL="673100" lvl="1" eaLnBrk="1" fontAlgn="auto" hangingPunct="1">
              <a:spcBef>
                <a:spcPts val="0"/>
              </a:spcBef>
              <a:spcAft>
                <a:spcPts val="0"/>
              </a:spcAft>
              <a:defRPr/>
            </a:pPr>
            <a:r>
              <a:rPr lang="en-US" sz="1900">
                <a:ea typeface="Verdana" charset="0"/>
              </a:rPr>
              <a:t>Now life is dangerous for </a:t>
            </a:r>
            <a:r>
              <a:rPr lang="en-US" sz="1900" err="1">
                <a:ea typeface="Verdana" charset="0"/>
              </a:rPr>
              <a:t>Claudelice</a:t>
            </a:r>
            <a:r>
              <a:rPr lang="en-US" sz="1900">
                <a:ea typeface="Verdana" charset="0"/>
              </a:rPr>
              <a:t> too, but she says:</a:t>
            </a:r>
          </a:p>
          <a:p>
            <a:pPr marL="673100" lvl="1" eaLnBrk="1" fontAlgn="auto" hangingPunct="1">
              <a:spcBef>
                <a:spcPts val="0"/>
              </a:spcBef>
              <a:spcAft>
                <a:spcPts val="0"/>
              </a:spcAft>
              <a:defRPr/>
            </a:pPr>
            <a:endParaRPr lang="en-US" sz="1900">
              <a:ea typeface="Verdana" charset="0"/>
            </a:endParaRPr>
          </a:p>
          <a:p>
            <a:pPr marL="673100" lvl="1" eaLnBrk="1" fontAlgn="auto" hangingPunct="1">
              <a:spcBef>
                <a:spcPts val="0"/>
              </a:spcBef>
              <a:spcAft>
                <a:spcPts val="0"/>
              </a:spcAft>
              <a:defRPr/>
            </a:pPr>
            <a:r>
              <a:rPr lang="en-US" sz="1900">
                <a:ea typeface="Verdana" charset="0"/>
              </a:rPr>
              <a:t>“The Amazon is our life… Although I’m afraid, it doesn’t mean I’m going to stop. The rights of people are being taken away.”</a:t>
            </a:r>
          </a:p>
          <a:p>
            <a:pPr marL="673100" lvl="1" eaLnBrk="1" fontAlgn="auto" hangingPunct="1">
              <a:spcBef>
                <a:spcPts val="0"/>
              </a:spcBef>
              <a:spcAft>
                <a:spcPts val="0"/>
              </a:spcAft>
              <a:defRPr/>
            </a:pPr>
            <a:endParaRPr lang="en-US">
              <a:latin typeface="Verdana" charset="0"/>
              <a:ea typeface="Verdana" charset="0"/>
              <a:cs typeface="Verdana" charset="0"/>
            </a:endParaRPr>
          </a:p>
        </p:txBody>
      </p:sp>
      <p:sp>
        <p:nvSpPr>
          <p:cNvPr id="36868" name="Rectangle 2">
            <a:extLst>
              <a:ext uri="{FF2B5EF4-FFF2-40B4-BE49-F238E27FC236}">
                <a16:creationId xmlns:a16="http://schemas.microsoft.com/office/drawing/2014/main" xmlns="" id="{A5FEDED3-B9D3-42D0-89F6-A081539789FD}"/>
              </a:ext>
            </a:extLst>
          </p:cNvPr>
          <p:cNvSpPr>
            <a:spLocks noChangeArrowheads="1"/>
          </p:cNvSpPr>
          <p:nvPr/>
        </p:nvSpPr>
        <p:spPr bwMode="auto">
          <a:xfrm>
            <a:off x="5686425" y="196850"/>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son answered ‘I will not go’ but </a:t>
            </a:r>
          </a:p>
          <a:p>
            <a:pPr algn="r" eaLnBrk="1" hangingPunct="1">
              <a:spcBef>
                <a:spcPct val="0"/>
              </a:spcBef>
              <a:buFontTx/>
              <a:buNone/>
            </a:pPr>
            <a:r>
              <a:rPr lang="en-GB" altLang="en-US" sz="2000" i="1">
                <a:solidFill>
                  <a:schemeClr val="bg1"/>
                </a:solidFill>
                <a:latin typeface="Arial Rounded MT Bold" panose="020F0704030504030204" pitchFamily="34" charset="0"/>
              </a:rPr>
              <a:t>afterwards thought better of it and went…”</a:t>
            </a:r>
          </a:p>
          <a:p>
            <a:pPr algn="r" eaLnBrk="1" hangingPunct="1">
              <a:spcBef>
                <a:spcPct val="0"/>
              </a:spcBef>
              <a:buFontTx/>
              <a:buNone/>
            </a:pPr>
            <a:r>
              <a:rPr lang="en-GB" altLang="en-US" sz="1600">
                <a:solidFill>
                  <a:schemeClr val="bg1"/>
                </a:solidFill>
                <a:latin typeface="Arial Rounded MT Bold" panose="020F0704030504030204" pitchFamily="34" charset="0"/>
              </a:rPr>
              <a:t>Matthew 21:31</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6" name="Picture 15">
            <a:extLst>
              <a:ext uri="{FF2B5EF4-FFF2-40B4-BE49-F238E27FC236}">
                <a16:creationId xmlns:a16="http://schemas.microsoft.com/office/drawing/2014/main" xmlns="" id="{D9DFAF00-6881-4FE0-9B0B-D0F8E07B476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948238" y="2114550"/>
            <a:ext cx="3052762" cy="3976008"/>
          </a:xfrm>
          <a:prstGeom prst="rect">
            <a:avLst/>
          </a:prstGeom>
          <a:ln w="28575" cap="rnd">
            <a:solidFill>
              <a:schemeClr val="bg1"/>
            </a:solidFill>
            <a:prstDash val="sysDot"/>
            <a:miter lim="800000"/>
          </a:ln>
        </p:spPr>
      </p:pic>
      <p:sp>
        <p:nvSpPr>
          <p:cNvPr id="2" name="TextBox 1"/>
          <p:cNvSpPr txBox="1"/>
          <p:nvPr/>
        </p:nvSpPr>
        <p:spPr>
          <a:xfrm>
            <a:off x="7798489" y="5003806"/>
            <a:ext cx="1963945" cy="646331"/>
          </a:xfrm>
          <a:prstGeom prst="rect">
            <a:avLst/>
          </a:prstGeom>
          <a:solidFill>
            <a:schemeClr val="tx1">
              <a:alpha val="44000"/>
            </a:schemeClr>
          </a:solidFill>
          <a:ln w="28575">
            <a:solidFill>
              <a:schemeClr val="bg1"/>
            </a:solidFill>
            <a:prstDash val="sysDot"/>
          </a:ln>
        </p:spPr>
        <p:txBody>
          <a:bodyPr wrap="square" rtlCol="0">
            <a:spAutoFit/>
          </a:bodyPr>
          <a:lstStyle/>
          <a:p>
            <a:r>
              <a:rPr lang="en-GB" dirty="0">
                <a:solidFill>
                  <a:schemeClr val="bg1"/>
                </a:solidFill>
                <a:latin typeface="Arial Rounded MT Bold" panose="020F0704030504030204" pitchFamily="34" charset="0"/>
              </a:rPr>
              <a:t>Claudelice Silva dos Santos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6887" y="1177712"/>
            <a:ext cx="435700" cy="499530"/>
          </a:xfrm>
          <a:prstGeom prst="rect">
            <a:avLst/>
          </a:prstGeom>
        </p:spPr>
      </p:pic>
      <p:sp>
        <p:nvSpPr>
          <p:cNvPr id="14" name="Right Arrow 13"/>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xmlns="" id="{A19A5B77-ADB5-4061-8F81-C28845332DDA}"/>
              </a:ext>
            </a:extLst>
          </p:cNvPr>
          <p:cNvSpPr>
            <a:spLocks noChangeArrowheads="1"/>
          </p:cNvSpPr>
          <p:nvPr/>
        </p:nvSpPr>
        <p:spPr bwMode="auto">
          <a:xfrm>
            <a:off x="4948238" y="6230938"/>
            <a:ext cx="4384448" cy="677108"/>
          </a:xfrm>
          <a:prstGeom prst="homePlate">
            <a:avLst>
              <a:gd name="adj" fmla="val 73104"/>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hlinkClick r:id="rId3"/>
              </a:rPr>
              <a:t>Send a Christmas message</a:t>
            </a:r>
            <a:r>
              <a:rPr lang="en-GB" altLang="en-US" sz="1900">
                <a:solidFill>
                  <a:schemeClr val="bg1"/>
                </a:solidFill>
                <a:latin typeface="Arial" panose="020B0604020202020204" pitchFamily="34" charset="0"/>
              </a:rPr>
              <a:t> of solidarity to this brave defender.</a:t>
            </a:r>
          </a:p>
        </p:txBody>
      </p:sp>
      <p:sp>
        <p:nvSpPr>
          <p:cNvPr id="37890" name="TextBox 3">
            <a:extLst>
              <a:ext uri="{FF2B5EF4-FFF2-40B4-BE49-F238E27FC236}">
                <a16:creationId xmlns:a16="http://schemas.microsoft.com/office/drawing/2014/main" xmlns="" id="{F7E472FD-2156-409D-B0EC-96631BAFE88A}"/>
              </a:ext>
            </a:extLst>
          </p:cNvPr>
          <p:cNvSpPr>
            <a:spLocks noChangeArrowheads="1"/>
          </p:cNvSpPr>
          <p:nvPr/>
        </p:nvSpPr>
        <p:spPr bwMode="auto">
          <a:xfrm>
            <a:off x="-288925" y="-493713"/>
            <a:ext cx="4867275" cy="6321653"/>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Verdana" panose="020B0604030504040204" pitchFamily="34" charset="0"/>
            </a:endParaRPr>
          </a:p>
          <a:p>
            <a:pPr lvl="1" eaLnBrk="1" hangingPunct="1">
              <a:spcBef>
                <a:spcPct val="0"/>
              </a:spcBef>
              <a:buFontTx/>
              <a:buNone/>
            </a:pPr>
            <a:endParaRPr lang="en-GB" altLang="en-US" sz="1800" dirty="0">
              <a:latin typeface="Verdana" panose="020B0604030504040204" pitchFamily="34" charset="0"/>
            </a:endParaRPr>
          </a:p>
          <a:p>
            <a:pPr lvl="1" eaLnBrk="1" hangingPunct="1">
              <a:spcBef>
                <a:spcPct val="0"/>
              </a:spcBef>
              <a:buFontTx/>
              <a:buNone/>
            </a:pPr>
            <a:r>
              <a:rPr lang="en-GB" altLang="en-US" sz="1900" dirty="0">
                <a:latin typeface="Arial" panose="020B0604020202020204" pitchFamily="34" charset="0"/>
              </a:rPr>
              <a:t>In today’s reading, the brother who at first refused to work, later changes his mind and goes to work in his father’s vineyard.</a:t>
            </a:r>
          </a:p>
          <a:p>
            <a:pPr lvl="1" eaLnBrk="1" hangingPunct="1">
              <a:spcBef>
                <a:spcPct val="0"/>
              </a:spcBef>
              <a:buFontTx/>
              <a:buNone/>
            </a:pPr>
            <a:endParaRPr lang="en-GB" altLang="en-US" sz="1900" dirty="0">
              <a:latin typeface="Arial" panose="020B0604020202020204" pitchFamily="34" charset="0"/>
            </a:endParaRPr>
          </a:p>
          <a:p>
            <a:pPr lvl="1" eaLnBrk="1" hangingPunct="1">
              <a:spcBef>
                <a:spcPct val="0"/>
              </a:spcBef>
              <a:buFontTx/>
              <a:buNone/>
            </a:pPr>
            <a:r>
              <a:rPr lang="en-GB" altLang="en-US" sz="1900" dirty="0">
                <a:latin typeface="Arial" panose="020B0604020202020204" pitchFamily="34" charset="0"/>
              </a:rPr>
              <a:t>Advent is a good season to remember the times we have not done what we ought to have done… and to get on with it!</a:t>
            </a:r>
          </a:p>
          <a:p>
            <a:pPr lvl="1" eaLnBrk="1" hangingPunct="1">
              <a:spcBef>
                <a:spcPct val="0"/>
              </a:spcBef>
              <a:buFontTx/>
              <a:buNone/>
            </a:pPr>
            <a:endParaRPr lang="en-GB" altLang="en-US" sz="1900" dirty="0">
              <a:latin typeface="Arial" panose="020B0604020202020204" pitchFamily="34" charset="0"/>
            </a:endParaRPr>
          </a:p>
          <a:p>
            <a:pPr lvl="1" eaLnBrk="1" hangingPunct="1">
              <a:spcBef>
                <a:spcPct val="0"/>
              </a:spcBef>
              <a:buFontTx/>
              <a:buNone/>
            </a:pPr>
            <a:r>
              <a:rPr lang="en-GB" altLang="en-US" sz="1900" dirty="0">
                <a:latin typeface="Arial" panose="020B0604020202020204" pitchFamily="34" charset="0"/>
              </a:rPr>
              <a:t>As Claudelice knows, our actions count. </a:t>
            </a:r>
          </a:p>
          <a:p>
            <a:pPr lvl="1" eaLnBrk="1" hangingPunct="1">
              <a:spcBef>
                <a:spcPct val="0"/>
              </a:spcBef>
              <a:buFontTx/>
              <a:buNone/>
            </a:pPr>
            <a:endParaRPr lang="en-GB" altLang="en-US" sz="1900" dirty="0">
              <a:latin typeface="Arial" panose="020B0604020202020204" pitchFamily="34" charset="0"/>
            </a:endParaRPr>
          </a:p>
          <a:p>
            <a:pPr lvl="1" eaLnBrk="1" hangingPunct="1">
              <a:spcBef>
                <a:spcPct val="0"/>
              </a:spcBef>
              <a:buFontTx/>
              <a:buNone/>
            </a:pPr>
            <a:r>
              <a:rPr lang="en-GB" altLang="en-US" sz="1900" dirty="0">
                <a:latin typeface="Arial" panose="020B0604020202020204" pitchFamily="34" charset="0"/>
              </a:rPr>
              <a:t>What have I neglected to do?</a:t>
            </a:r>
          </a:p>
          <a:p>
            <a:pPr>
              <a:spcBef>
                <a:spcPct val="0"/>
              </a:spcBef>
              <a:buFontTx/>
              <a:buNone/>
            </a:pPr>
            <a:endParaRPr lang="en-GB" altLang="en-US" sz="1900" dirty="0">
              <a:latin typeface="Arial" panose="020B0604020202020204" pitchFamily="34" charset="0"/>
            </a:endParaRPr>
          </a:p>
          <a:p>
            <a:pPr lvl="1">
              <a:spcBef>
                <a:spcPct val="0"/>
              </a:spcBef>
              <a:buFontTx/>
              <a:buNone/>
            </a:pPr>
            <a:r>
              <a:rPr lang="en-GB" altLang="en-US" sz="1900" dirty="0">
                <a:solidFill>
                  <a:srgbClr val="7C61A7"/>
                </a:solidFill>
                <a:latin typeface="Arial Rounded MT Bold" panose="020F0704030504030204" pitchFamily="34" charset="0"/>
              </a:rPr>
              <a:t>Lord, I’m sorry that I sometimes avoid your call. Help me to change course and to serve others as you did. Amen.</a:t>
            </a:r>
          </a:p>
        </p:txBody>
      </p:sp>
      <p:pic>
        <p:nvPicPr>
          <p:cNvPr id="10" name="Picture 9">
            <a:extLst>
              <a:ext uri="{FF2B5EF4-FFF2-40B4-BE49-F238E27FC236}">
                <a16:creationId xmlns:a16="http://schemas.microsoft.com/office/drawing/2014/main" xmlns="" id="{D9DFAF00-6881-4FE0-9B0B-D0F8E07B476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948238" y="2114550"/>
            <a:ext cx="3052762" cy="3976008"/>
          </a:xfrm>
          <a:prstGeom prst="rect">
            <a:avLst/>
          </a:prstGeom>
          <a:ln w="28575" cap="rnd">
            <a:solidFill>
              <a:schemeClr val="bg1"/>
            </a:solidFill>
            <a:prstDash val="sysDot"/>
            <a:miter lim="800000"/>
          </a:ln>
        </p:spPr>
      </p:pic>
      <p:sp>
        <p:nvSpPr>
          <p:cNvPr id="8" name="Rectangle 2">
            <a:extLst>
              <a:ext uri="{FF2B5EF4-FFF2-40B4-BE49-F238E27FC236}">
                <a16:creationId xmlns:a16="http://schemas.microsoft.com/office/drawing/2014/main" xmlns="" id="{84F8A909-1BD2-4D3C-B691-3E7A0842D484}"/>
              </a:ext>
            </a:extLst>
          </p:cNvPr>
          <p:cNvSpPr>
            <a:spLocks noChangeArrowheads="1"/>
          </p:cNvSpPr>
          <p:nvPr/>
        </p:nvSpPr>
        <p:spPr bwMode="auto">
          <a:xfrm>
            <a:off x="5686425" y="196850"/>
            <a:ext cx="618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son answered ‘I will not go’ but </a:t>
            </a:r>
          </a:p>
          <a:p>
            <a:pPr algn="r" eaLnBrk="1" hangingPunct="1">
              <a:spcBef>
                <a:spcPct val="0"/>
              </a:spcBef>
              <a:buFontTx/>
              <a:buNone/>
            </a:pPr>
            <a:r>
              <a:rPr lang="en-GB" altLang="en-US" sz="2000" i="1">
                <a:solidFill>
                  <a:schemeClr val="bg1"/>
                </a:solidFill>
                <a:latin typeface="Arial Rounded MT Bold" panose="020F0704030504030204" pitchFamily="34" charset="0"/>
              </a:rPr>
              <a:t>afterwards thought better of it and went…”</a:t>
            </a:r>
          </a:p>
          <a:p>
            <a:pPr algn="r" eaLnBrk="1" hangingPunct="1">
              <a:spcBef>
                <a:spcPct val="0"/>
              </a:spcBef>
              <a:buFontTx/>
              <a:buNone/>
            </a:pPr>
            <a:r>
              <a:rPr lang="en-GB" altLang="en-US" sz="1600">
                <a:solidFill>
                  <a:schemeClr val="bg1"/>
                </a:solidFill>
                <a:latin typeface="Arial Rounded MT Bold" panose="020F0704030504030204" pitchFamily="34" charset="0"/>
              </a:rPr>
              <a:t>Matthew 21:31</a:t>
            </a:r>
          </a:p>
        </p:txBody>
      </p:sp>
      <p:sp>
        <p:nvSpPr>
          <p:cNvPr id="11" name="Action Button: Home 5">
            <a:hlinkClick r:id="" action="ppaction://hlinkshowjump?jump=firstslide" highlightClick="1"/>
            <a:extLst>
              <a:ext uri="{FF2B5EF4-FFF2-40B4-BE49-F238E27FC236}">
                <a16:creationId xmlns:a16="http://schemas.microsoft.com/office/drawing/2014/main" xmlns="" id="{FA8E1CAF-FBFD-4D65-8183-4B8F83601D0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6887" y="1177712"/>
            <a:ext cx="435700" cy="49953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a:extLst>
              <a:ext uri="{FF2B5EF4-FFF2-40B4-BE49-F238E27FC236}">
                <a16:creationId xmlns:a16="http://schemas.microsoft.com/office/drawing/2014/main" xmlns="" id="{9220359A-960B-479B-BFE6-B07689AC139D}"/>
              </a:ext>
            </a:extLst>
          </p:cNvPr>
          <p:cNvSpPr>
            <a:spLocks noChangeArrowheads="1"/>
          </p:cNvSpPr>
          <p:nvPr/>
        </p:nvSpPr>
        <p:spPr bwMode="auto">
          <a:xfrm>
            <a:off x="-107950" y="-260350"/>
            <a:ext cx="4705350"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Wednesday 16 December</a:t>
            </a:r>
            <a:endParaRPr lang="en-GB" altLang="en-US" sz="1900">
              <a:latin typeface="Arial Rounded MT Bold" panose="020F0704030504030204" pitchFamily="34" charset="0"/>
            </a:endParaRPr>
          </a:p>
        </p:txBody>
      </p:sp>
      <p:sp>
        <p:nvSpPr>
          <p:cNvPr id="5" name="Rectangle 4">
            <a:extLst>
              <a:ext uri="{FF2B5EF4-FFF2-40B4-BE49-F238E27FC236}">
                <a16:creationId xmlns:a16="http://schemas.microsoft.com/office/drawing/2014/main" xmlns="" id="{033A7FFB-46B2-4895-AD1F-8D38C9572E19}"/>
              </a:ext>
            </a:extLst>
          </p:cNvPr>
          <p:cNvSpPr>
            <a:spLocks noChangeArrowheads="1"/>
          </p:cNvSpPr>
          <p:nvPr/>
        </p:nvSpPr>
        <p:spPr bwMode="auto">
          <a:xfrm>
            <a:off x="-215900" y="1096963"/>
            <a:ext cx="4813300" cy="5129480"/>
          </a:xfrm>
          <a:prstGeom prst="roundRect">
            <a:avLst>
              <a:gd name="adj" fmla="val 5079"/>
            </a:avLst>
          </a:prstGeom>
          <a:solidFill>
            <a:schemeClr val="bg1">
              <a:alpha val="80000"/>
            </a:schemeClr>
          </a:solidFill>
          <a:ln w="28575" cap="rnd">
            <a:noFill/>
            <a:prstDash val="sysDot"/>
            <a:round/>
            <a:headEnd/>
            <a:tailEnd/>
          </a:ln>
        </p:spPr>
        <p:txBody>
          <a:bodyPr anchor="t">
            <a:spAutoFit/>
          </a:bodyPr>
          <a:lstStyle/>
          <a:p>
            <a:pPr marL="648000" lvl="1" eaLnBrk="1" fontAlgn="auto" hangingPunct="1">
              <a:spcBef>
                <a:spcPts val="0"/>
              </a:spcBef>
              <a:spcAft>
                <a:spcPts val="0"/>
              </a:spcAft>
              <a:defRPr/>
            </a:pPr>
            <a:r>
              <a:rPr lang="en-GB" sz="2800" b="1">
                <a:solidFill>
                  <a:srgbClr val="7C61A7"/>
                </a:solidFill>
                <a:latin typeface="Arial Rounded MT Bold" panose="020F0704030504030204" pitchFamily="34" charset="0"/>
                <a:ea typeface="Verdana" charset="0"/>
                <a:cs typeface="Verdana" charset="0"/>
              </a:rPr>
              <a:t>Gap year like no other</a:t>
            </a:r>
          </a:p>
          <a:p>
            <a:pPr marL="648000" lvl="1" eaLnBrk="1" fontAlgn="auto" hangingPunct="1">
              <a:spcBef>
                <a:spcPts val="0"/>
              </a:spcBef>
              <a:spcAft>
                <a:spcPts val="0"/>
              </a:spcAft>
              <a:defRPr/>
            </a:pPr>
            <a:endParaRPr lang="en-GB" sz="800">
              <a:latin typeface="Verdana" charset="0"/>
              <a:ea typeface="Verdana" charset="0"/>
              <a:cs typeface="Verdana" charset="0"/>
            </a:endParaRPr>
          </a:p>
          <a:p>
            <a:pPr marL="648000" lvl="1" eaLnBrk="1" fontAlgn="auto" hangingPunct="1">
              <a:spcBef>
                <a:spcPts val="0"/>
              </a:spcBef>
              <a:spcAft>
                <a:spcPts val="0"/>
              </a:spcAft>
              <a:defRPr/>
            </a:pPr>
            <a:r>
              <a:rPr lang="en-GB" sz="1900">
                <a:ea typeface="Verdana" pitchFamily="34" charset="0"/>
              </a:rPr>
              <a:t>Hannah Bartlett is on this year’s CAFOD gap year programme.</a:t>
            </a:r>
            <a:r>
              <a:rPr lang="en-GB" sz="1900">
                <a:latin typeface="Arial"/>
                <a:ea typeface="Verdana"/>
                <a:cs typeface="Arial"/>
              </a:rPr>
              <a:t> She is based at the Youth Mission Team in </a:t>
            </a:r>
            <a:r>
              <a:rPr lang="en-GB" sz="1900" err="1">
                <a:latin typeface="Arial"/>
                <a:ea typeface="Verdana"/>
                <a:cs typeface="Arial"/>
              </a:rPr>
              <a:t>Consett</a:t>
            </a:r>
            <a:r>
              <a:rPr lang="en-GB" sz="1900">
                <a:latin typeface="Arial"/>
                <a:ea typeface="Verdana"/>
                <a:cs typeface="Arial"/>
              </a:rPr>
              <a:t>, County Durham.</a:t>
            </a:r>
          </a:p>
          <a:p>
            <a:pPr marL="648000" lvl="1" eaLnBrk="1" fontAlgn="auto" hangingPunct="1">
              <a:spcBef>
                <a:spcPts val="0"/>
              </a:spcBef>
              <a:spcAft>
                <a:spcPts val="0"/>
              </a:spcAft>
              <a:defRPr/>
            </a:pPr>
            <a:endParaRPr lang="en-GB" sz="1900">
              <a:latin typeface="Arial"/>
              <a:ea typeface="Verdana"/>
              <a:cs typeface="Arial"/>
            </a:endParaRPr>
          </a:p>
          <a:p>
            <a:pPr marL="648000" lvl="1" eaLnBrk="1" fontAlgn="auto" hangingPunct="1">
              <a:spcBef>
                <a:spcPts val="0"/>
              </a:spcBef>
              <a:spcAft>
                <a:spcPts val="0"/>
              </a:spcAft>
              <a:defRPr/>
            </a:pPr>
            <a:r>
              <a:rPr lang="en-GB" sz="1900">
                <a:latin typeface="Arial"/>
                <a:ea typeface="Verdana"/>
                <a:cs typeface="Arial"/>
              </a:rPr>
              <a:t>Normally, a CAFOD gap year also includes a visit overseas. This year is different, due to the pandemic.</a:t>
            </a:r>
          </a:p>
          <a:p>
            <a:pPr marL="648000" lvl="1" eaLnBrk="1" fontAlgn="auto" hangingPunct="1">
              <a:spcBef>
                <a:spcPts val="0"/>
              </a:spcBef>
              <a:spcAft>
                <a:spcPts val="0"/>
              </a:spcAft>
              <a:defRPr/>
            </a:pPr>
            <a:endParaRPr lang="en-GB" sz="1900">
              <a:latin typeface="Arial"/>
              <a:ea typeface="Verdana"/>
              <a:cs typeface="Arial"/>
            </a:endParaRPr>
          </a:p>
          <a:p>
            <a:pPr marL="648000" lvl="1" eaLnBrk="1" fontAlgn="auto" hangingPunct="1">
              <a:spcBef>
                <a:spcPts val="0"/>
              </a:spcBef>
              <a:spcAft>
                <a:spcPts val="0"/>
              </a:spcAft>
              <a:defRPr/>
            </a:pPr>
            <a:r>
              <a:rPr lang="en-GB" sz="1900">
                <a:latin typeface="Arial"/>
                <a:ea typeface="Verdana"/>
                <a:cs typeface="Arial"/>
              </a:rPr>
              <a:t>But Hannah already knows that it’s possible to hear amazing stories and be changed by them without travelling to far away lands. </a:t>
            </a:r>
          </a:p>
          <a:p>
            <a:pPr marL="648000" lvl="1" eaLnBrk="1" fontAlgn="auto" hangingPunct="1">
              <a:spcBef>
                <a:spcPts val="0"/>
              </a:spcBef>
              <a:spcAft>
                <a:spcPts val="0"/>
              </a:spcAft>
              <a:defRPr/>
            </a:pPr>
            <a:endParaRPr lang="en-GB" sz="1900">
              <a:latin typeface="Arial"/>
              <a:ea typeface="Verdana"/>
              <a:cs typeface="Arial"/>
            </a:endParaRPr>
          </a:p>
          <a:p>
            <a:pPr marL="648000" lvl="1" eaLnBrk="1" fontAlgn="auto" hangingPunct="1">
              <a:spcBef>
                <a:spcPts val="0"/>
              </a:spcBef>
              <a:spcAft>
                <a:spcPts val="0"/>
              </a:spcAft>
              <a:defRPr/>
            </a:pPr>
            <a:r>
              <a:rPr lang="en-GB" sz="1900">
                <a:latin typeface="Arial"/>
                <a:ea typeface="Verdana"/>
                <a:cs typeface="Arial"/>
              </a:rPr>
              <a:t>She heard of CAFOD at school...</a:t>
            </a:r>
            <a:endParaRPr lang="en-GB" sz="1900">
              <a:ea typeface="Verdana" pitchFamily="34" charset="0"/>
            </a:endParaRPr>
          </a:p>
        </p:txBody>
      </p:sp>
      <p:sp>
        <p:nvSpPr>
          <p:cNvPr id="38916" name="Rectangle 2">
            <a:extLst>
              <a:ext uri="{FF2B5EF4-FFF2-40B4-BE49-F238E27FC236}">
                <a16:creationId xmlns:a16="http://schemas.microsoft.com/office/drawing/2014/main" xmlns="" id="{435B93F9-F4CE-4E1E-B65E-FD0AA93C10A4}"/>
              </a:ext>
            </a:extLst>
          </p:cNvPr>
          <p:cNvSpPr>
            <a:spLocks noChangeArrowheads="1"/>
          </p:cNvSpPr>
          <p:nvPr/>
        </p:nvSpPr>
        <p:spPr bwMode="auto">
          <a:xfrm>
            <a:off x="5519738" y="179388"/>
            <a:ext cx="63547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will hear what the Lord God has to say, </a:t>
            </a:r>
          </a:p>
          <a:p>
            <a:pPr algn="r" eaLnBrk="1" hangingPunct="1">
              <a:spcBef>
                <a:spcPct val="0"/>
              </a:spcBef>
              <a:buFontTx/>
              <a:buNone/>
            </a:pPr>
            <a:r>
              <a:rPr lang="en-GB" altLang="en-US" sz="2000" i="1">
                <a:solidFill>
                  <a:schemeClr val="bg1"/>
                </a:solidFill>
                <a:latin typeface="Arial Rounded MT Bold" panose="020F0704030504030204" pitchFamily="34" charset="0"/>
              </a:rPr>
              <a:t>a voice that speaks of peace.”</a:t>
            </a:r>
          </a:p>
          <a:p>
            <a:pPr algn="r" eaLnBrk="1" hangingPunct="1">
              <a:spcBef>
                <a:spcPct val="0"/>
              </a:spcBef>
              <a:buFontTx/>
              <a:buNone/>
            </a:pPr>
            <a:r>
              <a:rPr lang="en-GB" altLang="en-US" sz="1600">
                <a:solidFill>
                  <a:schemeClr val="bg1"/>
                </a:solidFill>
                <a:latin typeface="Arial Rounded MT Bold" panose="020F0704030504030204" pitchFamily="34" charset="0"/>
              </a:rPr>
              <a:t>Psalm 84:9</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8238" y="2630603"/>
            <a:ext cx="2493186" cy="3324248"/>
          </a:xfrm>
          <a:prstGeom prst="rect">
            <a:avLst/>
          </a:prstGeom>
          <a:ln w="28575" cap="rnd">
            <a:solidFill>
              <a:schemeClr val="bg1"/>
            </a:solidFill>
            <a:prstDash val="sysDot"/>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1095" y="1177712"/>
            <a:ext cx="435700" cy="499530"/>
          </a:xfrm>
          <a:prstGeom prst="rect">
            <a:avLst/>
          </a:prstGeom>
        </p:spPr>
      </p:pic>
      <p:sp>
        <p:nvSpPr>
          <p:cNvPr id="15" name="Right Arrow 14"/>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a:extLst>
              <a:ext uri="{FF2B5EF4-FFF2-40B4-BE49-F238E27FC236}">
                <a16:creationId xmlns:a16="http://schemas.microsoft.com/office/drawing/2014/main" xmlns="" id="{64895561-24B6-4E79-A0EC-8B753C85AE7B}"/>
              </a:ext>
            </a:extLst>
          </p:cNvPr>
          <p:cNvSpPr>
            <a:spLocks noChangeArrowheads="1"/>
          </p:cNvSpPr>
          <p:nvPr/>
        </p:nvSpPr>
        <p:spPr bwMode="auto">
          <a:xfrm>
            <a:off x="-276225" y="-469900"/>
            <a:ext cx="4867275" cy="6917740"/>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endParaRPr lang="en-GB" altLang="en-US" sz="1800" dirty="0">
              <a:latin typeface="Verdana" panose="020B0604030504040204" pitchFamily="34" charset="0"/>
            </a:endParaRPr>
          </a:p>
          <a:p>
            <a:pPr marL="648000" lvl="1" eaLnBrk="1" hangingPunct="1">
              <a:spcBef>
                <a:spcPct val="0"/>
              </a:spcBef>
              <a:buFontTx/>
              <a:buNone/>
            </a:pPr>
            <a:endParaRPr lang="en-GB" altLang="en-US" sz="1800" dirty="0">
              <a:latin typeface="Verdana" panose="020B0604030504040204" pitchFamily="34" charset="0"/>
            </a:endParaRPr>
          </a:p>
          <a:p>
            <a:pPr marL="648000" lvl="1" indent="0" eaLnBrk="1" fontAlgn="auto" hangingPunct="1">
              <a:spcBef>
                <a:spcPts val="0"/>
              </a:spcBef>
              <a:spcAft>
                <a:spcPts val="0"/>
              </a:spcAft>
              <a:buNone/>
              <a:defRPr/>
            </a:pPr>
            <a:r>
              <a:rPr lang="en-GB" sz="1900" dirty="0">
                <a:latin typeface="Arial" panose="020B0604020202020204" pitchFamily="34" charset="0"/>
                <a:ea typeface="Verdana" pitchFamily="34" charset="0"/>
              </a:rPr>
              <a:t>“The stories I heard of people and their communities who have been so positively impacted by CAFOD partners inspired me to apply for Step into the Gap and do my part to amplify the voices of those who often go unheard.” </a:t>
            </a:r>
          </a:p>
          <a:p>
            <a:pPr marL="648000" lvl="1" eaLnBrk="1" fontAlgn="auto" hangingPunct="1">
              <a:spcBef>
                <a:spcPts val="0"/>
              </a:spcBef>
              <a:spcAft>
                <a:spcPts val="0"/>
              </a:spcAft>
              <a:defRPr/>
            </a:pPr>
            <a:endParaRPr lang="en-GB" sz="1900" dirty="0">
              <a:latin typeface="Arial" panose="020B0604020202020204" pitchFamily="34" charset="0"/>
              <a:ea typeface="Verdana" pitchFamily="34" charset="0"/>
            </a:endParaRPr>
          </a:p>
          <a:p>
            <a:pPr marL="648000" lvl="1" eaLnBrk="1" hangingPunct="1">
              <a:spcBef>
                <a:spcPct val="0"/>
              </a:spcBef>
              <a:buFontTx/>
              <a:buNone/>
            </a:pPr>
            <a:r>
              <a:rPr lang="en-GB" altLang="en-US" sz="1900" dirty="0">
                <a:latin typeface="Arial" panose="020B0604020202020204" pitchFamily="34" charset="0"/>
              </a:rPr>
              <a:t>Today’s psalm reminds us that God has amazing things to say too.</a:t>
            </a:r>
          </a:p>
          <a:p>
            <a:pPr marL="648000" lvl="1" eaLnBrk="1" hangingPunct="1">
              <a:spcBef>
                <a:spcPct val="0"/>
              </a:spcBef>
              <a:buFontTx/>
              <a:buNone/>
            </a:pPr>
            <a:endParaRPr lang="en-GB" altLang="en-US" sz="1900" dirty="0">
              <a:latin typeface="Arial" panose="020B0604020202020204" pitchFamily="34" charset="0"/>
            </a:endParaRPr>
          </a:p>
          <a:p>
            <a:pPr marL="648000" lvl="1" eaLnBrk="1" hangingPunct="1">
              <a:spcBef>
                <a:spcPct val="0"/>
              </a:spcBef>
              <a:buFontTx/>
              <a:buNone/>
            </a:pPr>
            <a:r>
              <a:rPr lang="en-GB" altLang="en-US" sz="1900" dirty="0">
                <a:latin typeface="Arial" panose="020B0604020202020204" pitchFamily="34" charset="0"/>
              </a:rPr>
              <a:t>Our lives are busy, technology demands our attention and it can be hard to find time to be properly silent and just listen.</a:t>
            </a:r>
          </a:p>
          <a:p>
            <a:pPr marL="648000" lvl="1" eaLnBrk="1" hangingPunct="1">
              <a:spcBef>
                <a:spcPct val="0"/>
              </a:spcBef>
              <a:buFontTx/>
              <a:buNone/>
            </a:pPr>
            <a:endParaRPr lang="en-GB" altLang="en-US" sz="1900" dirty="0">
              <a:latin typeface="Arial" panose="020B0604020202020204" pitchFamily="34" charset="0"/>
            </a:endParaRPr>
          </a:p>
          <a:p>
            <a:pPr marL="648000" lvl="1" eaLnBrk="1" hangingPunct="1">
              <a:spcBef>
                <a:spcPct val="0"/>
              </a:spcBef>
              <a:buFontTx/>
              <a:buNone/>
            </a:pPr>
            <a:r>
              <a:rPr lang="en-GB" altLang="en-US" sz="1900" dirty="0">
                <a:latin typeface="Arial" panose="020B0604020202020204" pitchFamily="34" charset="0"/>
              </a:rPr>
              <a:t>Where can you find space to listen today?</a:t>
            </a:r>
          </a:p>
          <a:p>
            <a:pPr marL="648000" lvl="1" eaLnBrk="1" hangingPunct="1">
              <a:spcBef>
                <a:spcPct val="0"/>
              </a:spcBef>
              <a:buFontTx/>
              <a:buNone/>
            </a:pPr>
            <a:endParaRPr lang="en-GB" altLang="en-US" sz="1900" dirty="0">
              <a:solidFill>
                <a:srgbClr val="FF0000"/>
              </a:solidFill>
              <a:latin typeface="Arial" panose="020B0604020202020204" pitchFamily="34" charset="0"/>
            </a:endParaRPr>
          </a:p>
          <a:p>
            <a:pPr marL="648000" lvl="1">
              <a:spcBef>
                <a:spcPct val="0"/>
              </a:spcBef>
              <a:buFontTx/>
              <a:buNone/>
            </a:pPr>
            <a:r>
              <a:rPr lang="en-GB" altLang="en-US" sz="1900" dirty="0">
                <a:solidFill>
                  <a:srgbClr val="7C61A7"/>
                </a:solidFill>
                <a:latin typeface="Arial Rounded MT Bold" panose="020F0704030504030204" pitchFamily="34" charset="0"/>
              </a:rPr>
              <a:t>Lord, speak peace to my heart today. Amen</a:t>
            </a:r>
          </a:p>
        </p:txBody>
      </p:sp>
      <p:sp>
        <p:nvSpPr>
          <p:cNvPr id="39939" name="Rectangle 4">
            <a:extLst>
              <a:ext uri="{FF2B5EF4-FFF2-40B4-BE49-F238E27FC236}">
                <a16:creationId xmlns:a16="http://schemas.microsoft.com/office/drawing/2014/main" xmlns="" id="{C9B7B760-4138-4E2F-95FF-4582B0E7F7D5}"/>
              </a:ext>
            </a:extLst>
          </p:cNvPr>
          <p:cNvSpPr>
            <a:spLocks noChangeArrowheads="1"/>
          </p:cNvSpPr>
          <p:nvPr/>
        </p:nvSpPr>
        <p:spPr bwMode="auto">
          <a:xfrm>
            <a:off x="4948238" y="6198280"/>
            <a:ext cx="4525962" cy="677108"/>
          </a:xfrm>
          <a:prstGeom prst="homePlate">
            <a:avLst>
              <a:gd name="adj" fmla="val 73065"/>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Find a quiet place and just listen to God for one minute today.</a:t>
            </a:r>
          </a:p>
        </p:txBody>
      </p:sp>
      <p:sp>
        <p:nvSpPr>
          <p:cNvPr id="8" name="Rectangle 2">
            <a:extLst>
              <a:ext uri="{FF2B5EF4-FFF2-40B4-BE49-F238E27FC236}">
                <a16:creationId xmlns:a16="http://schemas.microsoft.com/office/drawing/2014/main" xmlns="" id="{6B716A73-A0FB-4D8C-B9F3-BB10E3CC7772}"/>
              </a:ext>
            </a:extLst>
          </p:cNvPr>
          <p:cNvSpPr>
            <a:spLocks noChangeArrowheads="1"/>
          </p:cNvSpPr>
          <p:nvPr/>
        </p:nvSpPr>
        <p:spPr bwMode="auto">
          <a:xfrm>
            <a:off x="5519738" y="179388"/>
            <a:ext cx="63547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“I will hear what the Lord God has to say, </a:t>
            </a:r>
          </a:p>
          <a:p>
            <a:pPr algn="r" eaLnBrk="1" hangingPunct="1">
              <a:spcBef>
                <a:spcPct val="0"/>
              </a:spcBef>
              <a:buFontTx/>
              <a:buNone/>
            </a:pPr>
            <a:r>
              <a:rPr lang="en-GB" altLang="en-US" sz="2000" i="1">
                <a:solidFill>
                  <a:schemeClr val="bg1"/>
                </a:solidFill>
                <a:latin typeface="Arial Rounded MT Bold" panose="020F0704030504030204" pitchFamily="34" charset="0"/>
              </a:rPr>
              <a:t>a voice that speaks of peace.”</a:t>
            </a:r>
          </a:p>
          <a:p>
            <a:pPr algn="r" eaLnBrk="1" hangingPunct="1">
              <a:spcBef>
                <a:spcPct val="0"/>
              </a:spcBef>
              <a:buFontTx/>
              <a:buNone/>
            </a:pPr>
            <a:r>
              <a:rPr lang="en-GB" altLang="en-US" sz="1600">
                <a:solidFill>
                  <a:schemeClr val="bg1"/>
                </a:solidFill>
                <a:latin typeface="Arial Rounded MT Bold" panose="020F0704030504030204" pitchFamily="34" charset="0"/>
              </a:rPr>
              <a:t>Psalm 84:9</a:t>
            </a:r>
          </a:p>
        </p:txBody>
      </p:sp>
      <p:sp>
        <p:nvSpPr>
          <p:cNvPr id="9" name="Action Button: Home 5">
            <a:hlinkClick r:id="" action="ppaction://hlinkshowjump?jump=firstslide" highlightClick="1"/>
            <a:extLst>
              <a:ext uri="{FF2B5EF4-FFF2-40B4-BE49-F238E27FC236}">
                <a16:creationId xmlns:a16="http://schemas.microsoft.com/office/drawing/2014/main" xmlns="" id="{BDFAD5C5-2389-4795-B09D-5F09F34B524D}"/>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8238" y="2630603"/>
            <a:ext cx="2493186" cy="3324248"/>
          </a:xfrm>
          <a:prstGeom prst="rect">
            <a:avLst/>
          </a:prstGeom>
          <a:ln w="28575" cap="rnd">
            <a:solidFill>
              <a:schemeClr val="bg1"/>
            </a:solidFill>
            <a:prstDash val="sysDot"/>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1095" y="1177712"/>
            <a:ext cx="435700" cy="49953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4964112" y="2610197"/>
            <a:ext cx="4432581" cy="3324436"/>
          </a:xfrm>
          <a:prstGeom prst="rect">
            <a:avLst/>
          </a:prstGeom>
          <a:ln w="28575" cap="rnd" cmpd="sng">
            <a:solidFill>
              <a:schemeClr val="bg1"/>
            </a:solidFill>
            <a:prstDash val="sysDot"/>
          </a:ln>
        </p:spPr>
      </p:pic>
      <p:sp>
        <p:nvSpPr>
          <p:cNvPr id="40962" name="TextBox 3">
            <a:extLst>
              <a:ext uri="{FF2B5EF4-FFF2-40B4-BE49-F238E27FC236}">
                <a16:creationId xmlns:a16="http://schemas.microsoft.com/office/drawing/2014/main" xmlns="" id="{5D3B9A8E-A899-43D1-8781-9A6618945307}"/>
              </a:ext>
            </a:extLst>
          </p:cNvPr>
          <p:cNvSpPr>
            <a:spLocks noChangeArrowheads="1"/>
          </p:cNvSpPr>
          <p:nvPr/>
        </p:nvSpPr>
        <p:spPr bwMode="auto">
          <a:xfrm>
            <a:off x="-204788" y="-260350"/>
            <a:ext cx="4813301"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Thursday 17 December</a:t>
            </a:r>
            <a:endParaRPr lang="en-GB" altLang="en-US" sz="1900">
              <a:latin typeface="Arial Rounded MT Bold" panose="020F0704030504030204" pitchFamily="34" charset="0"/>
            </a:endParaRPr>
          </a:p>
        </p:txBody>
      </p:sp>
      <p:sp>
        <p:nvSpPr>
          <p:cNvPr id="5" name="Rectangle 4">
            <a:extLst>
              <a:ext uri="{FF2B5EF4-FFF2-40B4-BE49-F238E27FC236}">
                <a16:creationId xmlns:a16="http://schemas.microsoft.com/office/drawing/2014/main" xmlns="" id="{36E9197D-5F01-4E70-A98E-1C80174B28A0}"/>
              </a:ext>
            </a:extLst>
          </p:cNvPr>
          <p:cNvSpPr>
            <a:spLocks noChangeArrowheads="1"/>
          </p:cNvSpPr>
          <p:nvPr/>
        </p:nvSpPr>
        <p:spPr bwMode="auto">
          <a:xfrm>
            <a:off x="-204788" y="1465260"/>
            <a:ext cx="4813301" cy="5302032"/>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Beirut, Lebanon</a:t>
            </a:r>
          </a:p>
          <a:p>
            <a:pPr marL="673100" lvl="1" eaLnBrk="1" fontAlgn="auto" hangingPunct="1">
              <a:spcBef>
                <a:spcPts val="0"/>
              </a:spcBef>
              <a:spcAft>
                <a:spcPts val="0"/>
              </a:spcAft>
              <a:defRPr/>
            </a:pPr>
            <a:endParaRPr lang="en-GB" sz="1900" dirty="0">
              <a:ea typeface="Verdana" pitchFamily="34" charset="0"/>
            </a:endParaRPr>
          </a:p>
          <a:p>
            <a:pPr marL="673100" lvl="1" eaLnBrk="1" fontAlgn="auto" hangingPunct="1">
              <a:spcBef>
                <a:spcPts val="0"/>
              </a:spcBef>
              <a:spcAft>
                <a:spcPts val="0"/>
              </a:spcAft>
              <a:defRPr/>
            </a:pPr>
            <a:r>
              <a:rPr lang="en-GB" sz="1900" dirty="0">
                <a:ea typeface="Verdana" pitchFamily="34" charset="0"/>
              </a:rPr>
              <a:t>In August, a huge explosion in a warehouse in Beirut killed more than 200 people and made more than 300,000 others homeless.</a:t>
            </a:r>
          </a:p>
          <a:p>
            <a:pPr marL="673100" lvl="1" eaLnBrk="1" fontAlgn="auto" hangingPunct="1">
              <a:spcBef>
                <a:spcPts val="0"/>
              </a:spcBef>
              <a:spcAft>
                <a:spcPts val="0"/>
              </a:spcAft>
              <a:defRPr/>
            </a:pPr>
            <a:endParaRPr lang="en-GB" sz="1900" dirty="0">
              <a:ea typeface="Verdana" pitchFamily="34" charset="0"/>
            </a:endParaRPr>
          </a:p>
          <a:p>
            <a:pPr marL="673100" lvl="1" eaLnBrk="1" fontAlgn="auto" hangingPunct="1">
              <a:spcBef>
                <a:spcPts val="0"/>
              </a:spcBef>
              <a:spcAft>
                <a:spcPts val="0"/>
              </a:spcAft>
              <a:defRPr/>
            </a:pPr>
            <a:r>
              <a:rPr lang="en-GB" sz="1900" dirty="0">
                <a:ea typeface="Verdana" pitchFamily="34" charset="0"/>
              </a:rPr>
              <a:t>Caritas Lebanon, supported by CAFOD, distributed food, water and other essentials, and its medical team provided first aid, consultations and medicines.</a:t>
            </a:r>
          </a:p>
          <a:p>
            <a:pPr marL="673100" lvl="1" eaLnBrk="1" fontAlgn="auto" hangingPunct="1">
              <a:spcBef>
                <a:spcPts val="0"/>
              </a:spcBef>
              <a:spcAft>
                <a:spcPts val="0"/>
              </a:spcAft>
              <a:defRPr/>
            </a:pPr>
            <a:endParaRPr lang="en-GB" sz="1900" dirty="0">
              <a:ea typeface="Verdana" pitchFamily="34" charset="0"/>
            </a:endParaRPr>
          </a:p>
          <a:p>
            <a:pPr marL="673100" lvl="1" eaLnBrk="1" fontAlgn="auto" hangingPunct="1">
              <a:spcBef>
                <a:spcPts val="0"/>
              </a:spcBef>
              <a:spcAft>
                <a:spcPts val="0"/>
              </a:spcAft>
              <a:defRPr/>
            </a:pPr>
            <a:r>
              <a:rPr lang="en-GB" sz="1900" dirty="0">
                <a:ea typeface="Verdana" pitchFamily="34" charset="0"/>
              </a:rPr>
              <a:t>More than 200 volunteers from Caritas Youth helped clean streets, homes and other buildings such as churches.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0" name="Rectangle 2">
            <a:extLst>
              <a:ext uri="{FF2B5EF4-FFF2-40B4-BE49-F238E27FC236}">
                <a16:creationId xmlns:a16="http://schemas.microsoft.com/office/drawing/2014/main" xmlns="" id="{714D1B67-6B78-4503-8030-FE0826DB4B77}"/>
              </a:ext>
            </a:extLst>
          </p:cNvPr>
          <p:cNvSpPr>
            <a:spLocks noChangeArrowheads="1"/>
          </p:cNvSpPr>
          <p:nvPr/>
        </p:nvSpPr>
        <p:spPr bwMode="auto">
          <a:xfrm>
            <a:off x="6169025" y="184150"/>
            <a:ext cx="5705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sceptre shall not pass from Judah… until he comes to whom it belongs…”</a:t>
            </a:r>
          </a:p>
          <a:p>
            <a:pPr algn="r" eaLnBrk="1" hangingPunct="1">
              <a:spcBef>
                <a:spcPct val="0"/>
              </a:spcBef>
              <a:buFontTx/>
              <a:buNone/>
            </a:pPr>
            <a:r>
              <a:rPr lang="en-GB" altLang="en-US" sz="1600">
                <a:solidFill>
                  <a:schemeClr val="bg1"/>
                </a:solidFill>
                <a:latin typeface="Arial Rounded MT Bold" panose="020F0704030504030204" pitchFamily="34" charset="0"/>
              </a:rPr>
              <a:t>Genesis 49:10</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1201">
            <a:off x="5691893" y="1076836"/>
            <a:ext cx="435700" cy="499530"/>
          </a:xfrm>
          <a:prstGeom prst="rect">
            <a:avLst/>
          </a:prstGeom>
        </p:spPr>
      </p:pic>
      <p:sp>
        <p:nvSpPr>
          <p:cNvPr id="17" name="Right Arrow 16"/>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a:extLst>
              <a:ext uri="{FF2B5EF4-FFF2-40B4-BE49-F238E27FC236}">
                <a16:creationId xmlns:a16="http://schemas.microsoft.com/office/drawing/2014/main" xmlns="" id="{B5590909-7202-46BB-98AA-7EC6C19FE052}"/>
              </a:ext>
            </a:extLst>
          </p:cNvPr>
          <p:cNvSpPr>
            <a:spLocks noChangeArrowheads="1"/>
          </p:cNvSpPr>
          <p:nvPr/>
        </p:nvSpPr>
        <p:spPr bwMode="auto">
          <a:xfrm>
            <a:off x="-288925" y="-434975"/>
            <a:ext cx="4867275" cy="6023610"/>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FontTx/>
              <a:buNone/>
            </a:pPr>
            <a:endParaRPr lang="en-GB" altLang="en-US" sz="1800">
              <a:latin typeface="Verdana" panose="020B0604030504040204" pitchFamily="34" charset="0"/>
              <a:ea typeface="Verdana" panose="020B0604030504040204" pitchFamily="34" charset="0"/>
            </a:endParaRPr>
          </a:p>
          <a:p>
            <a:pPr marL="457200" lvl="1" indent="0" eaLnBrk="1" hangingPunct="1">
              <a:spcBef>
                <a:spcPct val="0"/>
              </a:spcBef>
              <a:buNone/>
            </a:pPr>
            <a:r>
              <a:rPr lang="en-GB" altLang="en-US" sz="1900">
                <a:solidFill>
                  <a:prstClr val="black"/>
                </a:solidFill>
                <a:latin typeface="Arial" panose="020B0604020202020204" pitchFamily="34" charset="0"/>
              </a:rPr>
              <a:t>Communities in Lebanon already coping with poverty and coronavirus had no idea an explosion was about to make things even worse.</a:t>
            </a:r>
          </a:p>
          <a:p>
            <a:pPr marL="457200" lvl="1" indent="0" eaLnBrk="1" hangingPunct="1">
              <a:spcBef>
                <a:spcPct val="0"/>
              </a:spcBef>
              <a:buNone/>
            </a:pPr>
            <a:endParaRPr lang="en-GB" altLang="en-US" sz="1900">
              <a:solidFill>
                <a:prstClr val="black"/>
              </a:solidFill>
              <a:latin typeface="Arial" panose="020B0604020202020204" pitchFamily="34" charset="0"/>
            </a:endParaRPr>
          </a:p>
          <a:p>
            <a:pPr marL="457200" lvl="1" indent="0" eaLnBrk="1" hangingPunct="1">
              <a:spcBef>
                <a:spcPct val="0"/>
              </a:spcBef>
              <a:buNone/>
            </a:pPr>
            <a:r>
              <a:rPr lang="en-GB" altLang="en-US" sz="1900">
                <a:solidFill>
                  <a:prstClr val="black"/>
                </a:solidFill>
                <a:latin typeface="Arial" panose="020B0604020202020204" pitchFamily="34" charset="0"/>
              </a:rPr>
              <a:t>Young people in the Caritas family, to which CAFOD belongs, stepped up and lived their commitment to make a difference. The work continues.</a:t>
            </a:r>
          </a:p>
          <a:p>
            <a:pPr marL="457200" lvl="1" indent="0" eaLnBrk="1" hangingPunct="1">
              <a:spcBef>
                <a:spcPct val="0"/>
              </a:spcBef>
              <a:buNone/>
            </a:pPr>
            <a:endParaRPr lang="en-GB" altLang="en-US" sz="1900">
              <a:solidFill>
                <a:prstClr val="black"/>
              </a:solidFill>
              <a:latin typeface="Arial" panose="020B0604020202020204" pitchFamily="34" charset="0"/>
            </a:endParaRPr>
          </a:p>
          <a:p>
            <a:pPr marL="457200" lvl="1" indent="0" eaLnBrk="1" hangingPunct="1">
              <a:spcBef>
                <a:spcPct val="0"/>
              </a:spcBef>
              <a:buNone/>
            </a:pPr>
            <a:r>
              <a:rPr lang="en-GB" altLang="en-US" sz="1900">
                <a:solidFill>
                  <a:prstClr val="black"/>
                </a:solidFill>
                <a:latin typeface="Arial" panose="020B0604020202020204" pitchFamily="34" charset="0"/>
              </a:rPr>
              <a:t>Today’s Mass readings are all about God’s promise, fulfilled in Jesus.</a:t>
            </a:r>
          </a:p>
          <a:p>
            <a:pPr marL="457200" lvl="1" indent="0" eaLnBrk="1" hangingPunct="1">
              <a:spcBef>
                <a:spcPct val="0"/>
              </a:spcBef>
              <a:buNone/>
            </a:pPr>
            <a:endParaRPr lang="en-GB" altLang="en-US" sz="1900">
              <a:solidFill>
                <a:prstClr val="black"/>
              </a:solidFill>
              <a:latin typeface="Arial" panose="020B0604020202020204" pitchFamily="34" charset="0"/>
            </a:endParaRPr>
          </a:p>
          <a:p>
            <a:pPr marL="457200" lvl="1" indent="0" eaLnBrk="1" hangingPunct="1">
              <a:spcBef>
                <a:spcPct val="0"/>
              </a:spcBef>
              <a:buNone/>
            </a:pPr>
            <a:r>
              <a:rPr lang="en-GB" altLang="en-US" sz="1900">
                <a:solidFill>
                  <a:prstClr val="black"/>
                </a:solidFill>
                <a:latin typeface="Arial" panose="020B0604020202020204" pitchFamily="34" charset="0"/>
              </a:rPr>
              <a:t>What promise or commitment can I make for the coming year?</a:t>
            </a:r>
          </a:p>
          <a:p>
            <a:pPr marL="457200" lvl="1" indent="0" eaLnBrk="1" hangingPunct="1">
              <a:spcBef>
                <a:spcPct val="0"/>
              </a:spcBef>
              <a:buNone/>
            </a:pPr>
            <a:r>
              <a:rPr lang="en-GB" altLang="en-US" sz="1900">
                <a:solidFill>
                  <a:srgbClr val="FF0000"/>
                </a:solidFill>
                <a:latin typeface="Arial" panose="020B0604020202020204" pitchFamily="34" charset="0"/>
              </a:rPr>
              <a:t> </a:t>
            </a:r>
            <a:endParaRPr lang="en-GB" altLang="en-US" sz="1900" b="1">
              <a:solidFill>
                <a:srgbClr val="FF0000"/>
              </a:solidFill>
              <a:latin typeface="Arial" panose="020B0604020202020204" pitchFamily="34" charset="0"/>
            </a:endParaRPr>
          </a:p>
          <a:p>
            <a:pPr marL="457200" lvl="1" indent="0" eaLnBrk="1" hangingPunct="1">
              <a:spcBef>
                <a:spcPct val="0"/>
              </a:spcBef>
              <a:buNone/>
            </a:pPr>
            <a:r>
              <a:rPr lang="en-GB" altLang="en-US" sz="1900">
                <a:solidFill>
                  <a:srgbClr val="7C61A7"/>
                </a:solidFill>
                <a:latin typeface="Arial Rounded MT Bold" panose="020F0704030504030204" pitchFamily="34" charset="0"/>
              </a:rPr>
              <a:t>Lord, help me to fulfil the promises I make. Amen.</a:t>
            </a:r>
          </a:p>
        </p:txBody>
      </p:sp>
      <p:sp>
        <p:nvSpPr>
          <p:cNvPr id="41987" name="Rectangle 4">
            <a:extLst>
              <a:ext uri="{FF2B5EF4-FFF2-40B4-BE49-F238E27FC236}">
                <a16:creationId xmlns:a16="http://schemas.microsoft.com/office/drawing/2014/main" xmlns="" id="{5B387F3D-28BA-4B4D-B24E-00E4A81ADD23}"/>
              </a:ext>
            </a:extLst>
          </p:cNvPr>
          <p:cNvSpPr>
            <a:spLocks noChangeArrowheads="1"/>
          </p:cNvSpPr>
          <p:nvPr/>
        </p:nvSpPr>
        <p:spPr bwMode="auto">
          <a:xfrm>
            <a:off x="4951413" y="6207805"/>
            <a:ext cx="4643437" cy="677108"/>
          </a:xfrm>
          <a:prstGeom prst="homePlate">
            <a:avLst>
              <a:gd name="adj" fmla="val 73165"/>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Write a new year’s resolution and put it somewhere visible.</a:t>
            </a:r>
          </a:p>
        </p:txBody>
      </p:sp>
      <p:sp>
        <p:nvSpPr>
          <p:cNvPr id="9" name="Action Button: Home 5">
            <a:hlinkClick r:id="" action="ppaction://hlinkshowjump?jump=firstslide" highlightClick="1"/>
            <a:extLst>
              <a:ext uri="{FF2B5EF4-FFF2-40B4-BE49-F238E27FC236}">
                <a16:creationId xmlns:a16="http://schemas.microsoft.com/office/drawing/2014/main" xmlns="" id="{72BBB982-040A-412F-BC38-26DA4208E61F}"/>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4964112" y="2610197"/>
            <a:ext cx="4432581" cy="3324436"/>
          </a:xfrm>
          <a:prstGeom prst="rect">
            <a:avLst/>
          </a:prstGeom>
          <a:ln w="28575" cap="rnd" cmpd="sng">
            <a:solidFill>
              <a:schemeClr val="bg1"/>
            </a:solidFill>
            <a:prstDash val="sysDot"/>
          </a:ln>
        </p:spPr>
      </p:pic>
      <p:sp>
        <p:nvSpPr>
          <p:cNvPr id="15" name="Rectangle 2">
            <a:extLst>
              <a:ext uri="{FF2B5EF4-FFF2-40B4-BE49-F238E27FC236}">
                <a16:creationId xmlns:a16="http://schemas.microsoft.com/office/drawing/2014/main" xmlns="" id="{714D1B67-6B78-4503-8030-FE0826DB4B77}"/>
              </a:ext>
            </a:extLst>
          </p:cNvPr>
          <p:cNvSpPr>
            <a:spLocks noChangeArrowheads="1"/>
          </p:cNvSpPr>
          <p:nvPr/>
        </p:nvSpPr>
        <p:spPr bwMode="auto">
          <a:xfrm>
            <a:off x="6169025" y="184150"/>
            <a:ext cx="5705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“The sceptre shall not pass from Judah… until he comes to whom it belongs…”</a:t>
            </a:r>
          </a:p>
          <a:p>
            <a:pPr algn="r" eaLnBrk="1" hangingPunct="1">
              <a:spcBef>
                <a:spcPct val="0"/>
              </a:spcBef>
              <a:buFontTx/>
              <a:buNone/>
            </a:pPr>
            <a:r>
              <a:rPr lang="en-GB" altLang="en-US" sz="1600">
                <a:solidFill>
                  <a:schemeClr val="bg1"/>
                </a:solidFill>
                <a:latin typeface="Arial Rounded MT Bold" panose="020F0704030504030204" pitchFamily="34" charset="0"/>
              </a:rPr>
              <a:t>Genesis 49:10</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1201">
            <a:off x="5691893" y="1076836"/>
            <a:ext cx="435700" cy="4995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xmlns="" id="{0720E6EC-7779-4E57-B841-7F38FA42CE7C}"/>
              </a:ext>
            </a:extLst>
          </p:cNvPr>
          <p:cNvSpPr>
            <a:spLocks noChangeArrowheads="1"/>
          </p:cNvSpPr>
          <p:nvPr/>
        </p:nvSpPr>
        <p:spPr bwMode="auto">
          <a:xfrm>
            <a:off x="-192497" y="-240942"/>
            <a:ext cx="4786313"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Monday 30 November</a:t>
            </a:r>
            <a:endParaRPr lang="en-GB" altLang="en-US" sz="1900">
              <a:latin typeface="Arial Rounded MT Bold" panose="020F0704030504030204" pitchFamily="34" charset="0"/>
            </a:endParaRPr>
          </a:p>
        </p:txBody>
      </p:sp>
      <p:sp>
        <p:nvSpPr>
          <p:cNvPr id="5" name="Rectangle 4">
            <a:extLst>
              <a:ext uri="{FF2B5EF4-FFF2-40B4-BE49-F238E27FC236}">
                <a16:creationId xmlns:a16="http://schemas.microsoft.com/office/drawing/2014/main" xmlns="" id="{8B7EA5FC-E61D-45CC-B960-22B8D290137F}"/>
              </a:ext>
            </a:extLst>
          </p:cNvPr>
          <p:cNvSpPr>
            <a:spLocks noChangeArrowheads="1"/>
          </p:cNvSpPr>
          <p:nvPr/>
        </p:nvSpPr>
        <p:spPr bwMode="auto">
          <a:xfrm>
            <a:off x="-312738" y="1077913"/>
            <a:ext cx="4894263" cy="5725567"/>
          </a:xfrm>
          <a:prstGeom prst="roundRect">
            <a:avLst>
              <a:gd name="adj" fmla="val 5079"/>
            </a:avLst>
          </a:prstGeom>
          <a:solidFill>
            <a:schemeClr val="bg1">
              <a:alpha val="80000"/>
            </a:schemeClr>
          </a:solid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Seeking shelter</a:t>
            </a:r>
          </a:p>
          <a:p>
            <a:pPr marL="673100" lvl="1" eaLnBrk="1" fontAlgn="auto" hangingPunct="1">
              <a:spcBef>
                <a:spcPts val="0"/>
              </a:spcBef>
              <a:spcAft>
                <a:spcPts val="0"/>
              </a:spcAft>
              <a:defRPr/>
            </a:pPr>
            <a:r>
              <a:rPr lang="en-GB" sz="800" dirty="0">
                <a:latin typeface="Verdana" charset="0"/>
                <a:ea typeface="Verdana" charset="0"/>
                <a:cs typeface="Verdana" charset="0"/>
              </a:rPr>
              <a:t/>
            </a:r>
            <a:br>
              <a:rPr lang="en-GB" sz="800" dirty="0">
                <a:latin typeface="Verdana" charset="0"/>
                <a:ea typeface="Verdana" charset="0"/>
                <a:cs typeface="Verdana" charset="0"/>
              </a:rPr>
            </a:br>
            <a:r>
              <a:rPr lang="en-GB" sz="1900" dirty="0">
                <a:latin typeface="Arial"/>
                <a:ea typeface="Verdana"/>
                <a:cs typeface="Arial"/>
              </a:rPr>
              <a:t>Saba and her children </a:t>
            </a:r>
            <a:r>
              <a:rPr lang="en-GB" sz="1900" dirty="0" smtClean="0">
                <a:latin typeface="Arial"/>
                <a:ea typeface="Verdana"/>
                <a:cs typeface="Arial"/>
              </a:rPr>
              <a:t>are living </a:t>
            </a:r>
            <a:r>
              <a:rPr lang="en-GB" sz="1900" dirty="0">
                <a:latin typeface="Arial"/>
                <a:ea typeface="Verdana"/>
                <a:cs typeface="Arial"/>
              </a:rPr>
              <a:t>in Cox’s Bazar refugee camp in Bangladesh. </a:t>
            </a:r>
            <a:endParaRPr lang="en-GB" sz="1900" dirty="0">
              <a:ea typeface="Verdana" charset="0"/>
            </a:endParaRPr>
          </a:p>
          <a:p>
            <a:pPr marL="673100" lvl="1" eaLnBrk="1" fontAlgn="auto" hangingPunct="1">
              <a:spcBef>
                <a:spcPts val="0"/>
              </a:spcBef>
              <a:spcAft>
                <a:spcPts val="0"/>
              </a:spcAft>
              <a:defRPr/>
            </a:pPr>
            <a:endParaRPr lang="en-GB" sz="1900" dirty="0">
              <a:solidFill>
                <a:prstClr val="black"/>
              </a:solidFill>
              <a:ea typeface="Verdana" charset="0"/>
            </a:endParaRPr>
          </a:p>
          <a:p>
            <a:pPr marL="673100" lvl="1" eaLnBrk="1" fontAlgn="auto" hangingPunct="1">
              <a:spcBef>
                <a:spcPts val="0"/>
              </a:spcBef>
              <a:spcAft>
                <a:spcPts val="0"/>
              </a:spcAft>
              <a:defRPr/>
            </a:pPr>
            <a:r>
              <a:rPr lang="en-GB" sz="1900" dirty="0">
                <a:latin typeface="Arial"/>
                <a:ea typeface="Verdana"/>
                <a:cs typeface="Arial"/>
              </a:rPr>
              <a:t>They fled Myanmar and walked through the forest to escape persecution. Saba’s husband was kidnapped. </a:t>
            </a:r>
            <a:endParaRPr lang="en-GB" sz="1900" dirty="0">
              <a:ea typeface="Verdana" charset="0"/>
            </a:endParaRPr>
          </a:p>
          <a:p>
            <a:pPr marL="673100" lvl="1" eaLnBrk="1" fontAlgn="auto" hangingPunct="1">
              <a:spcBef>
                <a:spcPts val="0"/>
              </a:spcBef>
              <a:spcAft>
                <a:spcPts val="0"/>
              </a:spcAft>
              <a:defRPr/>
            </a:pPr>
            <a:endParaRPr lang="en-GB" sz="1900" dirty="0">
              <a:solidFill>
                <a:prstClr val="black"/>
              </a:solidFill>
              <a:ea typeface="Verdana" charset="0"/>
            </a:endParaRPr>
          </a:p>
          <a:p>
            <a:pPr marL="673100" lvl="1" eaLnBrk="1" fontAlgn="auto" hangingPunct="1">
              <a:spcBef>
                <a:spcPts val="0"/>
              </a:spcBef>
              <a:spcAft>
                <a:spcPts val="0"/>
              </a:spcAft>
              <a:defRPr/>
            </a:pPr>
            <a:r>
              <a:rPr lang="en-GB" sz="1900" dirty="0">
                <a:latin typeface="Arial"/>
                <a:ea typeface="Verdana"/>
                <a:cs typeface="Arial"/>
              </a:rPr>
              <a:t>Along with other support, the family was given a shelter kit by Caritas </a:t>
            </a:r>
            <a:r>
              <a:rPr lang="en-GB" sz="1900" dirty="0" smtClean="0">
                <a:latin typeface="Arial"/>
                <a:ea typeface="Verdana"/>
                <a:cs typeface="Arial"/>
              </a:rPr>
              <a:t>Bangladesh. </a:t>
            </a:r>
          </a:p>
          <a:p>
            <a:pPr marL="673100" lvl="1" eaLnBrk="1" fontAlgn="auto" hangingPunct="1">
              <a:spcBef>
                <a:spcPts val="0"/>
              </a:spcBef>
              <a:spcAft>
                <a:spcPts val="0"/>
              </a:spcAft>
              <a:defRPr/>
            </a:pPr>
            <a:endParaRPr lang="en-GB" sz="1900" dirty="0">
              <a:latin typeface="Arial"/>
              <a:ea typeface="Verdana"/>
              <a:cs typeface="Arial"/>
            </a:endParaRPr>
          </a:p>
          <a:p>
            <a:pPr marL="673100" lvl="1" eaLnBrk="1" fontAlgn="auto" hangingPunct="1">
              <a:spcBef>
                <a:spcPts val="0"/>
              </a:spcBef>
              <a:spcAft>
                <a:spcPts val="0"/>
              </a:spcAft>
              <a:defRPr/>
            </a:pPr>
            <a:r>
              <a:rPr lang="en-GB" sz="1900" dirty="0" err="1" smtClean="0">
                <a:latin typeface="Arial"/>
                <a:ea typeface="Verdana"/>
                <a:cs typeface="Arial"/>
              </a:rPr>
              <a:t>Saba</a:t>
            </a:r>
            <a:r>
              <a:rPr lang="en-GB" sz="1900" dirty="0" smtClean="0">
                <a:latin typeface="Arial"/>
                <a:ea typeface="Verdana"/>
                <a:cs typeface="Arial"/>
              </a:rPr>
              <a:t> says: </a:t>
            </a:r>
            <a:r>
              <a:rPr lang="en-GB" sz="1900" dirty="0">
                <a:latin typeface="Arial"/>
                <a:ea typeface="Verdana"/>
                <a:cs typeface="Arial"/>
              </a:rPr>
              <a:t>“During the monsoon season, we face storms and wind, </a:t>
            </a:r>
            <a:r>
              <a:rPr lang="en-GB" sz="1900" dirty="0" smtClean="0">
                <a:latin typeface="Arial"/>
                <a:ea typeface="Verdana"/>
                <a:cs typeface="Arial"/>
              </a:rPr>
              <a:t>therefore </a:t>
            </a:r>
            <a:r>
              <a:rPr lang="en-GB" sz="1900" dirty="0">
                <a:latin typeface="Arial"/>
                <a:ea typeface="Verdana"/>
                <a:cs typeface="Arial"/>
              </a:rPr>
              <a:t>tarpaulin support for that time is very urgent for us." </a:t>
            </a:r>
            <a:endParaRPr lang="en-GB" sz="1900" dirty="0">
              <a:ea typeface="Verdana" charset="0"/>
            </a:endParaRPr>
          </a:p>
        </p:txBody>
      </p:sp>
      <p:sp>
        <p:nvSpPr>
          <p:cNvPr id="6150" name="Rectangle 9">
            <a:extLst>
              <a:ext uri="{FF2B5EF4-FFF2-40B4-BE49-F238E27FC236}">
                <a16:creationId xmlns:a16="http://schemas.microsoft.com/office/drawing/2014/main" xmlns="" id="{9F6996AD-6B87-48D7-BABB-878F17E91D34}"/>
              </a:ext>
            </a:extLst>
          </p:cNvPr>
          <p:cNvSpPr>
            <a:spLocks noChangeArrowheads="1"/>
          </p:cNvSpPr>
          <p:nvPr/>
        </p:nvSpPr>
        <p:spPr bwMode="auto">
          <a:xfrm>
            <a:off x="6096000" y="12148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dirty="0">
                <a:solidFill>
                  <a:schemeClr val="bg1"/>
                </a:solidFill>
                <a:latin typeface="Arial Rounded MT Bold"/>
                <a:cs typeface="Arial"/>
              </a:rPr>
              <a:t>“Over all, the glory of the Lord will be… refuge and shelter...”</a:t>
            </a:r>
          </a:p>
          <a:p>
            <a:pPr algn="r">
              <a:spcBef>
                <a:spcPct val="0"/>
              </a:spcBef>
              <a:buFontTx/>
              <a:buNone/>
            </a:pPr>
            <a:r>
              <a:rPr lang="en-GB" altLang="en-US" sz="1600" dirty="0">
                <a:solidFill>
                  <a:schemeClr val="bg1"/>
                </a:solidFill>
                <a:latin typeface="Arial Rounded MT Bold"/>
                <a:cs typeface="Arial"/>
              </a:rPr>
              <a:t>Isaiah 4:5-6</a:t>
            </a:r>
          </a:p>
        </p:txBody>
      </p:sp>
      <p:pic>
        <p:nvPicPr>
          <p:cNvPr id="13" name="Picture 12">
            <a:extLst>
              <a:ext uri="{FF2B5EF4-FFF2-40B4-BE49-F238E27FC236}">
                <a16:creationId xmlns:a16="http://schemas.microsoft.com/office/drawing/2014/main" xmlns="" id="{964E136E-EA93-414F-BC89-0A076CD4D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480" y="2992463"/>
            <a:ext cx="4482241" cy="2989655"/>
          </a:xfrm>
          <a:prstGeom prst="rect">
            <a:avLst/>
          </a:prstGeom>
          <a:ln w="28575" cap="rnd">
            <a:solidFill>
              <a:schemeClr val="bg1"/>
            </a:solidFill>
            <a:prstDash val="sysDot"/>
            <a:round/>
          </a:ln>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31595">
            <a:off x="11392869" y="1346331"/>
            <a:ext cx="299042" cy="342851"/>
          </a:xfrm>
          <a:prstGeom prst="rect">
            <a:avLst/>
          </a:prstGeom>
        </p:spPr>
      </p:pic>
      <p:sp>
        <p:nvSpPr>
          <p:cNvPr id="14" name="Right Arrow 13"/>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4D0DF22-3553-4AC8-A74E-A10A34D26A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413" y="2830917"/>
            <a:ext cx="4551169" cy="3034112"/>
          </a:xfrm>
          <a:prstGeom prst="rect">
            <a:avLst/>
          </a:prstGeom>
          <a:ln w="28575" cap="rnd" cmpd="sng">
            <a:solidFill>
              <a:schemeClr val="bg1"/>
            </a:solidFill>
            <a:prstDash val="sysDot"/>
          </a:ln>
        </p:spPr>
      </p:pic>
      <p:sp>
        <p:nvSpPr>
          <p:cNvPr id="43010" name="TextBox 3">
            <a:extLst>
              <a:ext uri="{FF2B5EF4-FFF2-40B4-BE49-F238E27FC236}">
                <a16:creationId xmlns:a16="http://schemas.microsoft.com/office/drawing/2014/main" xmlns="" id="{AE6E5EAE-4108-4FF3-86FA-B6BBFFCE57FE}"/>
              </a:ext>
            </a:extLst>
          </p:cNvPr>
          <p:cNvSpPr>
            <a:spLocks noChangeArrowheads="1"/>
          </p:cNvSpPr>
          <p:nvPr/>
        </p:nvSpPr>
        <p:spPr bwMode="auto">
          <a:xfrm>
            <a:off x="-84138" y="-254000"/>
            <a:ext cx="4679951"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Friday 18 December</a:t>
            </a:r>
          </a:p>
        </p:txBody>
      </p:sp>
      <p:sp>
        <p:nvSpPr>
          <p:cNvPr id="5" name="Rectangle 4">
            <a:extLst>
              <a:ext uri="{FF2B5EF4-FFF2-40B4-BE49-F238E27FC236}">
                <a16:creationId xmlns:a16="http://schemas.microsoft.com/office/drawing/2014/main" xmlns="" id="{73D59F2B-E6E2-42F0-970D-1FB8B0AEEC1C}"/>
              </a:ext>
            </a:extLst>
          </p:cNvPr>
          <p:cNvSpPr>
            <a:spLocks noChangeArrowheads="1"/>
          </p:cNvSpPr>
          <p:nvPr/>
        </p:nvSpPr>
        <p:spPr bwMode="auto">
          <a:xfrm>
            <a:off x="-217488" y="1592263"/>
            <a:ext cx="4813301" cy="4703088"/>
          </a:xfrm>
          <a:prstGeom prst="roundRect">
            <a:avLst>
              <a:gd name="adj" fmla="val 5079"/>
            </a:avLst>
          </a:prstGeom>
          <a:solidFill>
            <a:schemeClr val="bg1">
              <a:alpha val="80000"/>
            </a:schemeClr>
          </a:solid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477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COP26</a:t>
            </a:r>
          </a:p>
          <a:p>
            <a:pPr marL="647700" lvl="1" eaLnBrk="1" fontAlgn="auto" hangingPunct="1">
              <a:spcBef>
                <a:spcPts val="0"/>
              </a:spcBef>
              <a:spcAft>
                <a:spcPts val="0"/>
              </a:spcAft>
              <a:defRPr/>
            </a:pPr>
            <a:endParaRPr lang="en-GB" sz="800" dirty="0">
              <a:latin typeface="Verdana" charset="0"/>
              <a:ea typeface="Verdana" charset="0"/>
              <a:cs typeface="Verdana" charset="0"/>
            </a:endParaRPr>
          </a:p>
          <a:p>
            <a:pPr marL="647700" lvl="1" eaLnBrk="1" fontAlgn="auto" hangingPunct="1">
              <a:spcBef>
                <a:spcPts val="0"/>
              </a:spcBef>
              <a:spcAft>
                <a:spcPts val="0"/>
              </a:spcAft>
              <a:defRPr/>
            </a:pPr>
            <a:r>
              <a:rPr lang="en-GB" sz="1900" dirty="0">
                <a:latin typeface="Arial"/>
                <a:ea typeface="Verdana"/>
                <a:cs typeface="Arial"/>
              </a:rPr>
              <a:t>This autumn, world leaders were due to meet in Glasgow for vitally important meetings – known as COP26 – about the climate crisis.</a:t>
            </a:r>
          </a:p>
          <a:p>
            <a:pPr marL="647700" lvl="1" eaLnBrk="1" fontAlgn="auto" hangingPunct="1">
              <a:spcBef>
                <a:spcPts val="0"/>
              </a:spcBef>
              <a:spcAft>
                <a:spcPts val="0"/>
              </a:spcAft>
              <a:defRPr/>
            </a:pPr>
            <a:endParaRPr lang="en-GB" sz="1900" dirty="0">
              <a:ea typeface="Verdana" pitchFamily="34" charset="0"/>
            </a:endParaRPr>
          </a:p>
          <a:p>
            <a:pPr marL="647700" lvl="1" eaLnBrk="1" fontAlgn="auto" hangingPunct="1">
              <a:spcBef>
                <a:spcPts val="0"/>
              </a:spcBef>
              <a:spcAft>
                <a:spcPts val="0"/>
              </a:spcAft>
              <a:defRPr/>
            </a:pPr>
            <a:r>
              <a:rPr lang="en-GB" sz="1900" dirty="0">
                <a:ea typeface="Verdana" pitchFamily="34" charset="0"/>
              </a:rPr>
              <a:t>Due to the pandemic, those talks will now be held in November 2021.</a:t>
            </a:r>
          </a:p>
          <a:p>
            <a:pPr marL="647700" lvl="1" eaLnBrk="1" fontAlgn="auto" hangingPunct="1">
              <a:spcBef>
                <a:spcPts val="0"/>
              </a:spcBef>
              <a:spcAft>
                <a:spcPts val="0"/>
              </a:spcAft>
              <a:defRPr/>
            </a:pPr>
            <a:endParaRPr lang="en-GB" sz="1900" dirty="0">
              <a:ea typeface="Verdana" pitchFamily="34" charset="0"/>
            </a:endParaRPr>
          </a:p>
          <a:p>
            <a:pPr marL="647700" lvl="1" eaLnBrk="1" fontAlgn="auto" hangingPunct="1">
              <a:spcBef>
                <a:spcPts val="0"/>
              </a:spcBef>
              <a:spcAft>
                <a:spcPts val="0"/>
              </a:spcAft>
              <a:defRPr/>
            </a:pPr>
            <a:r>
              <a:rPr lang="en-GB" sz="1900" dirty="0">
                <a:latin typeface="Arial"/>
                <a:ea typeface="Verdana"/>
                <a:cs typeface="Arial"/>
              </a:rPr>
              <a:t>CAFOD, and the rest of the Caritas global Catholic network, will be campaigning to raise awareness of the issues and to call on world leaders to make radical decisions.</a:t>
            </a:r>
          </a:p>
        </p:txBody>
      </p:sp>
      <p:sp>
        <p:nvSpPr>
          <p:cNvPr id="43012" name="Rectangle 2">
            <a:extLst>
              <a:ext uri="{FF2B5EF4-FFF2-40B4-BE49-F238E27FC236}">
                <a16:creationId xmlns:a16="http://schemas.microsoft.com/office/drawing/2014/main" xmlns="" id="{422A7BB2-8BB1-4F4F-B127-0F7D9C406D09}"/>
              </a:ext>
            </a:extLst>
          </p:cNvPr>
          <p:cNvSpPr>
            <a:spLocks noChangeArrowheads="1"/>
          </p:cNvSpPr>
          <p:nvPr/>
        </p:nvSpPr>
        <p:spPr bwMode="auto">
          <a:xfrm>
            <a:off x="6629400" y="255588"/>
            <a:ext cx="5245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“…and they shall name him Emmanuel, which means ‘God is with us.’”</a:t>
            </a:r>
          </a:p>
          <a:p>
            <a:pPr algn="r" eaLnBrk="1" hangingPunct="1">
              <a:spcBef>
                <a:spcPct val="0"/>
              </a:spcBef>
              <a:buFontTx/>
              <a:buNone/>
            </a:pPr>
            <a:r>
              <a:rPr lang="en-GB" altLang="en-US" sz="1600">
                <a:solidFill>
                  <a:schemeClr val="bg1"/>
                </a:solidFill>
                <a:latin typeface="Arial Rounded MT Bold" panose="020F0704030504030204" pitchFamily="34" charset="0"/>
              </a:rPr>
              <a:t>Matthew 1:23</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949" y="991108"/>
            <a:ext cx="435700" cy="499530"/>
          </a:xfrm>
          <a:prstGeom prst="rect">
            <a:avLst/>
          </a:prstGeom>
        </p:spPr>
      </p:pic>
      <p:sp>
        <p:nvSpPr>
          <p:cNvPr id="16" name="Right Arrow 15"/>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a:extLst>
              <a:ext uri="{FF2B5EF4-FFF2-40B4-BE49-F238E27FC236}">
                <a16:creationId xmlns:a16="http://schemas.microsoft.com/office/drawing/2014/main" xmlns="" id="{E93A9F9B-8BBD-4152-9CCC-B7487672CE59}"/>
              </a:ext>
            </a:extLst>
          </p:cNvPr>
          <p:cNvSpPr>
            <a:spLocks noChangeArrowheads="1"/>
          </p:cNvSpPr>
          <p:nvPr/>
        </p:nvSpPr>
        <p:spPr bwMode="auto">
          <a:xfrm>
            <a:off x="-288925" y="-396875"/>
            <a:ext cx="4867275" cy="4549080"/>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lvl="1" eaLnBrk="1" hangingPunct="1">
              <a:spcBef>
                <a:spcPct val="0"/>
              </a:spcBef>
              <a:buFontTx/>
              <a:buNone/>
            </a:pPr>
            <a:endParaRPr lang="en-GB" altLang="en-US" sz="1900">
              <a:latin typeface="Arial" panose="020B0604020202020204" pitchFamily="34" charset="0"/>
            </a:endParaRPr>
          </a:p>
          <a:p>
            <a:pPr lvl="1" eaLnBrk="1" hangingPunct="1">
              <a:spcBef>
                <a:spcPct val="0"/>
              </a:spcBef>
              <a:buFontTx/>
              <a:buNone/>
            </a:pPr>
            <a:r>
              <a:rPr lang="en-GB" altLang="en-US" sz="1900">
                <a:latin typeface="Arial" panose="020B0604020202020204" pitchFamily="34" charset="0"/>
              </a:rPr>
              <a:t>It is easy to feel overwhelmed by the scale of the climate crisis and the loss of biodiversity.</a:t>
            </a:r>
          </a:p>
          <a:p>
            <a:pPr lvl="1" eaLnBrk="1" hangingPunct="1">
              <a:spcBef>
                <a:spcPct val="0"/>
              </a:spcBef>
              <a:buFontTx/>
              <a:buNone/>
            </a:pPr>
            <a:endParaRPr lang="en-GB" altLang="en-US" sz="1900">
              <a:latin typeface="Arial" panose="020B0604020202020204" pitchFamily="34" charset="0"/>
            </a:endParaRPr>
          </a:p>
          <a:p>
            <a:pPr lvl="1" eaLnBrk="1" hangingPunct="1">
              <a:spcBef>
                <a:spcPct val="0"/>
              </a:spcBef>
              <a:buFontTx/>
              <a:buNone/>
            </a:pPr>
            <a:r>
              <a:rPr lang="en-GB" altLang="en-US" sz="1900">
                <a:latin typeface="Arial" panose="020B0604020202020204" pitchFamily="34" charset="0"/>
              </a:rPr>
              <a:t>But today’s gospel reminds us that God is with us. </a:t>
            </a:r>
          </a:p>
          <a:p>
            <a:pPr lvl="1" eaLnBrk="1" hangingPunct="1">
              <a:spcBef>
                <a:spcPct val="0"/>
              </a:spcBef>
              <a:buFontTx/>
              <a:buNone/>
            </a:pPr>
            <a:endParaRPr lang="en-GB" altLang="en-US" sz="1900">
              <a:latin typeface="Arial" panose="020B0604020202020204" pitchFamily="34" charset="0"/>
            </a:endParaRPr>
          </a:p>
          <a:p>
            <a:pPr lvl="1" eaLnBrk="1" hangingPunct="1">
              <a:spcBef>
                <a:spcPct val="0"/>
              </a:spcBef>
              <a:buFontTx/>
              <a:buNone/>
            </a:pPr>
            <a:r>
              <a:rPr lang="en-GB" altLang="en-US" sz="1900">
                <a:latin typeface="Arial" panose="020B0604020202020204" pitchFamily="34" charset="0"/>
              </a:rPr>
              <a:t>We do have the power to turn things around, if we work together. </a:t>
            </a:r>
          </a:p>
          <a:p>
            <a:pPr lvl="1" eaLnBrk="1" hangingPunct="1">
              <a:spcBef>
                <a:spcPct val="0"/>
              </a:spcBef>
              <a:buFontTx/>
              <a:buNone/>
            </a:pPr>
            <a:endParaRPr lang="en-GB" altLang="en-US" sz="1900">
              <a:latin typeface="Arial Rounded MT Bold" panose="020F0704030504030204" pitchFamily="34" charset="0"/>
            </a:endParaRPr>
          </a:p>
          <a:p>
            <a:pPr lvl="1" eaLnBrk="1" hangingPunct="1">
              <a:spcBef>
                <a:spcPct val="0"/>
              </a:spcBef>
              <a:buFontTx/>
              <a:buNone/>
            </a:pPr>
            <a:r>
              <a:rPr lang="en-GB" altLang="en-US" sz="1900">
                <a:solidFill>
                  <a:srgbClr val="7C61A7"/>
                </a:solidFill>
                <a:latin typeface="Arial Rounded MT Bold" panose="020F0704030504030204" pitchFamily="34" charset="0"/>
              </a:rPr>
              <a:t>God with us, remind me of your power when I feel overwhelmed. Amen. </a:t>
            </a:r>
          </a:p>
        </p:txBody>
      </p:sp>
      <p:sp>
        <p:nvSpPr>
          <p:cNvPr id="44038" name="Picture 11">
            <a:extLst>
              <a:ext uri="{FF2B5EF4-FFF2-40B4-BE49-F238E27FC236}">
                <a16:creationId xmlns:a16="http://schemas.microsoft.com/office/drawing/2014/main" xmlns="" id="{D4C887C8-E311-4889-BA58-B5179D559B1D}"/>
              </a:ext>
            </a:extLst>
          </p:cNvPr>
          <p:cNvSpPr>
            <a:spLocks noChangeAspect="1"/>
          </p:cNvSpPr>
          <p:nvPr/>
        </p:nvSpPr>
        <p:spPr bwMode="auto">
          <a:xfrm rot="-676281">
            <a:off x="5735638" y="3465513"/>
            <a:ext cx="1055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pic>
        <p:nvPicPr>
          <p:cNvPr id="8" name="Picture 7">
            <a:extLst>
              <a:ext uri="{FF2B5EF4-FFF2-40B4-BE49-F238E27FC236}">
                <a16:creationId xmlns:a16="http://schemas.microsoft.com/office/drawing/2014/main" xmlns="" id="{D4D0DF22-3553-4AC8-A74E-A10A34D26A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413" y="2830917"/>
            <a:ext cx="4551169" cy="3034112"/>
          </a:xfrm>
          <a:prstGeom prst="rect">
            <a:avLst/>
          </a:prstGeom>
          <a:ln w="28575" cap="rnd" cmpd="sng">
            <a:solidFill>
              <a:schemeClr val="bg1"/>
            </a:solidFill>
            <a:prstDash val="sysDot"/>
          </a:ln>
        </p:spPr>
      </p:pic>
      <p:sp>
        <p:nvSpPr>
          <p:cNvPr id="11" name="Action Button: Home 5">
            <a:hlinkClick r:id="" action="ppaction://hlinkshowjump?jump=firstslide" highlightClick="1"/>
            <a:extLst>
              <a:ext uri="{FF2B5EF4-FFF2-40B4-BE49-F238E27FC236}">
                <a16:creationId xmlns:a16="http://schemas.microsoft.com/office/drawing/2014/main" xmlns="" id="{BF80E300-A125-46CE-BF27-1F9F1110B6A9}"/>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4">
            <a:extLst>
              <a:ext uri="{FF2B5EF4-FFF2-40B4-BE49-F238E27FC236}">
                <a16:creationId xmlns:a16="http://schemas.microsoft.com/office/drawing/2014/main" xmlns="" id="{91268ECE-5A2B-4B1B-A462-49A2ADB2E545}"/>
              </a:ext>
            </a:extLst>
          </p:cNvPr>
          <p:cNvSpPr>
            <a:spLocks noChangeArrowheads="1"/>
          </p:cNvSpPr>
          <p:nvPr/>
        </p:nvSpPr>
        <p:spPr bwMode="auto">
          <a:xfrm>
            <a:off x="4951413" y="6207805"/>
            <a:ext cx="4643437" cy="677108"/>
          </a:xfrm>
          <a:prstGeom prst="homePlate">
            <a:avLst>
              <a:gd name="adj" fmla="val 73165"/>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Watch </a:t>
            </a:r>
            <a:r>
              <a:rPr lang="en-GB" altLang="en-US" sz="1900">
                <a:solidFill>
                  <a:schemeClr val="bg1"/>
                </a:solidFill>
                <a:latin typeface="Arial" panose="020B0604020202020204" pitchFamily="34" charset="0"/>
                <a:hlinkClick r:id="rId4"/>
              </a:rPr>
              <a:t>Hector and Yesica </a:t>
            </a:r>
            <a:r>
              <a:rPr lang="en-GB" altLang="en-US" sz="1900">
                <a:solidFill>
                  <a:schemeClr val="bg1"/>
                </a:solidFill>
                <a:latin typeface="Arial" panose="020B0604020202020204" pitchFamily="34" charset="0"/>
              </a:rPr>
              <a:t>defending the Amazon, and be inspired!</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9" name="Rectangle 2">
            <a:extLst>
              <a:ext uri="{FF2B5EF4-FFF2-40B4-BE49-F238E27FC236}">
                <a16:creationId xmlns:a16="http://schemas.microsoft.com/office/drawing/2014/main" xmlns="" id="{422A7BB2-8BB1-4F4F-B127-0F7D9C406D09}"/>
              </a:ext>
            </a:extLst>
          </p:cNvPr>
          <p:cNvSpPr>
            <a:spLocks noChangeArrowheads="1"/>
          </p:cNvSpPr>
          <p:nvPr/>
        </p:nvSpPr>
        <p:spPr bwMode="auto">
          <a:xfrm>
            <a:off x="6629400" y="255588"/>
            <a:ext cx="5245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“…and they shall name him Emmanuel, which means ‘God is with us.’”</a:t>
            </a:r>
          </a:p>
          <a:p>
            <a:pPr algn="r" eaLnBrk="1" hangingPunct="1">
              <a:spcBef>
                <a:spcPct val="0"/>
              </a:spcBef>
              <a:buFontTx/>
              <a:buNone/>
            </a:pPr>
            <a:r>
              <a:rPr lang="en-GB" altLang="en-US" sz="1600">
                <a:solidFill>
                  <a:schemeClr val="bg1"/>
                </a:solidFill>
                <a:latin typeface="Arial Rounded MT Bold" panose="020F0704030504030204" pitchFamily="34" charset="0"/>
              </a:rPr>
              <a:t>Matthew 1:23</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949" y="991108"/>
            <a:ext cx="435700" cy="49953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a:extLst>
              <a:ext uri="{FF2B5EF4-FFF2-40B4-BE49-F238E27FC236}">
                <a16:creationId xmlns:a16="http://schemas.microsoft.com/office/drawing/2014/main" xmlns="" id="{8E757C6A-B990-4B7D-8792-C44B409AA7EB}"/>
              </a:ext>
            </a:extLst>
          </p:cNvPr>
          <p:cNvSpPr>
            <a:spLocks noChangeArrowheads="1"/>
          </p:cNvSpPr>
          <p:nvPr/>
        </p:nvSpPr>
        <p:spPr bwMode="auto">
          <a:xfrm>
            <a:off x="-223838" y="-227013"/>
            <a:ext cx="4813301"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Saturday 19 December</a:t>
            </a:r>
            <a:endParaRPr lang="en-GB" altLang="en-US" sz="1900">
              <a:latin typeface="Arial Rounded MT Bold" panose="020F0704030504030204" pitchFamily="34" charset="0"/>
            </a:endParaRPr>
          </a:p>
        </p:txBody>
      </p:sp>
      <p:sp>
        <p:nvSpPr>
          <p:cNvPr id="45060" name="Rectangle 2">
            <a:extLst>
              <a:ext uri="{FF2B5EF4-FFF2-40B4-BE49-F238E27FC236}">
                <a16:creationId xmlns:a16="http://schemas.microsoft.com/office/drawing/2014/main" xmlns="" id="{43B2FF76-3B4F-4CD2-842A-8B4C876D89BD}"/>
              </a:ext>
            </a:extLst>
          </p:cNvPr>
          <p:cNvSpPr>
            <a:spLocks noChangeArrowheads="1"/>
          </p:cNvSpPr>
          <p:nvPr/>
        </p:nvSpPr>
        <p:spPr bwMode="auto">
          <a:xfrm>
            <a:off x="6443663" y="220663"/>
            <a:ext cx="5430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dirty="0">
                <a:solidFill>
                  <a:schemeClr val="bg1"/>
                </a:solidFill>
                <a:latin typeface="Arial Rounded MT Bold" panose="020F0704030504030204" pitchFamily="34" charset="0"/>
              </a:rPr>
              <a:t>“I was sent to speak to you and to announce to you this good news.”</a:t>
            </a:r>
          </a:p>
          <a:p>
            <a:pPr algn="r" eaLnBrk="1" hangingPunct="1">
              <a:spcBef>
                <a:spcPct val="0"/>
              </a:spcBef>
              <a:buFontTx/>
              <a:buNone/>
            </a:pPr>
            <a:r>
              <a:rPr lang="en-GB" altLang="en-US" sz="1600" dirty="0">
                <a:solidFill>
                  <a:schemeClr val="bg1"/>
                </a:solidFill>
                <a:latin typeface="Arial Rounded MT Bold" panose="020F0704030504030204" pitchFamily="34" charset="0"/>
              </a:rPr>
              <a:t>Luke 1:19</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685" y="1005396"/>
            <a:ext cx="435700" cy="499530"/>
          </a:xfrm>
          <a:prstGeom prst="rect">
            <a:avLst/>
          </a:prstGeom>
        </p:spPr>
      </p:pic>
      <p:pic>
        <p:nvPicPr>
          <p:cNvPr id="16" name="Picture 15">
            <a:extLst>
              <a:ext uri="{FF2B5EF4-FFF2-40B4-BE49-F238E27FC236}">
                <a16:creationId xmlns:a16="http://schemas.microsoft.com/office/drawing/2014/main" xmlns="" id="{9905B7EA-F3A6-441C-A8E3-8B1D929322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64112" y="3014672"/>
            <a:ext cx="4316015" cy="2877343"/>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F476AF70-5AFA-4336-9F6E-34D974F4ED4C}"/>
              </a:ext>
            </a:extLst>
          </p:cNvPr>
          <p:cNvSpPr>
            <a:spLocks noChangeArrowheads="1"/>
          </p:cNvSpPr>
          <p:nvPr/>
        </p:nvSpPr>
        <p:spPr bwMode="auto">
          <a:xfrm>
            <a:off x="-223838" y="1073150"/>
            <a:ext cx="4813301" cy="5380464"/>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215900"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   Good news travels</a:t>
            </a:r>
          </a:p>
          <a:p>
            <a:pPr lvl="1" eaLnBrk="1" hangingPunct="1">
              <a:spcAft>
                <a:spcPts val="0"/>
              </a:spcAft>
              <a:defRPr/>
            </a:pPr>
            <a:endParaRPr lang="en-GB" sz="800" dirty="0">
              <a:latin typeface="Verdana" charset="0"/>
              <a:ea typeface="Verdana" charset="0"/>
              <a:cs typeface="Verdana" charset="0"/>
            </a:endParaRPr>
          </a:p>
          <a:p>
            <a:pPr lvl="1" eaLnBrk="1" hangingPunct="1">
              <a:spcAft>
                <a:spcPts val="0"/>
              </a:spcAft>
              <a:defRPr/>
            </a:pPr>
            <a:r>
              <a:rPr lang="en-GB" sz="1900" dirty="0">
                <a:ea typeface="Verdana" charset="0"/>
              </a:rPr>
              <a:t>In today’s gospel, the angel is sent to tell Zechariah the good news that his wife, Elizabeth, will have a baby.</a:t>
            </a:r>
          </a:p>
          <a:p>
            <a:pPr lvl="1" eaLnBrk="1" hangingPunct="1">
              <a:spcAft>
                <a:spcPts val="0"/>
              </a:spcAft>
              <a:defRPr/>
            </a:pPr>
            <a:endParaRPr lang="en-GB" sz="1900" dirty="0">
              <a:ea typeface="Verdana" charset="0"/>
            </a:endParaRPr>
          </a:p>
          <a:p>
            <a:pPr lvl="1" eaLnBrk="1" hangingPunct="1">
              <a:spcAft>
                <a:spcPts val="0"/>
              </a:spcAft>
              <a:defRPr/>
            </a:pPr>
            <a:r>
              <a:rPr lang="en-GB" sz="1900" dirty="0">
                <a:ea typeface="Verdana" charset="0"/>
              </a:rPr>
              <a:t>Can you recall sharing a bit of good news with your friends or family? How did it feel?</a:t>
            </a:r>
          </a:p>
          <a:p>
            <a:pPr lvl="1" eaLnBrk="1" hangingPunct="1">
              <a:spcAft>
                <a:spcPts val="0"/>
              </a:spcAft>
              <a:defRPr/>
            </a:pPr>
            <a:endParaRPr lang="en-GB" sz="1900" dirty="0">
              <a:ea typeface="Verdana" charset="0"/>
            </a:endParaRPr>
          </a:p>
          <a:p>
            <a:pPr lvl="1" eaLnBrk="1" hangingPunct="1">
              <a:spcAft>
                <a:spcPts val="0"/>
              </a:spcAft>
              <a:defRPr/>
            </a:pPr>
            <a:r>
              <a:rPr lang="en-GB" sz="1900" dirty="0">
                <a:ea typeface="Verdana" charset="0"/>
              </a:rPr>
              <a:t>Today’s passage is from the start of Luke’s gospel. It’s a hint of things to come. All through this gospel Jesus proclaims the good news of the kingdom of God. He also sends his followers out to proclaim the good news too.</a:t>
            </a:r>
          </a:p>
          <a:p>
            <a:pPr lvl="1">
              <a:spcAft>
                <a:spcPts val="0"/>
              </a:spcAft>
              <a:defRPr/>
            </a:pPr>
            <a:endParaRPr lang="en-GB" sz="800" dirty="0">
              <a:latin typeface="Verdana" charset="0"/>
              <a:ea typeface="Verdana" charset="0"/>
              <a:cs typeface="Verdana" charset="0"/>
            </a:endParaRPr>
          </a:p>
        </p:txBody>
      </p:sp>
      <p:sp>
        <p:nvSpPr>
          <p:cNvPr id="14" name="Right Arrow 13"/>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xmlns="" id="{078896F6-C0CC-4452-A73D-78DB624EBCF7}"/>
              </a:ext>
            </a:extLst>
          </p:cNvPr>
          <p:cNvSpPr>
            <a:spLocks noChangeArrowheads="1"/>
          </p:cNvSpPr>
          <p:nvPr/>
        </p:nvSpPr>
        <p:spPr bwMode="auto">
          <a:xfrm>
            <a:off x="4951413" y="6204630"/>
            <a:ext cx="4597400" cy="677108"/>
          </a:xfrm>
          <a:prstGeom prst="homePlate">
            <a:avLst>
              <a:gd name="adj" fmla="val 7319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dirty="0">
                <a:solidFill>
                  <a:schemeClr val="bg1"/>
                </a:solidFill>
                <a:latin typeface="Arial" panose="020B0604020202020204" pitchFamily="34" charset="0"/>
              </a:rPr>
              <a:t>Put together a message that will share the joy of Christmas and bring hope.</a:t>
            </a:r>
          </a:p>
        </p:txBody>
      </p:sp>
      <p:sp>
        <p:nvSpPr>
          <p:cNvPr id="10" name="Action Button: Home 5">
            <a:hlinkClick r:id="" action="ppaction://hlinkshowjump?jump=firstslide" highlightClick="1"/>
            <a:extLst>
              <a:ext uri="{FF2B5EF4-FFF2-40B4-BE49-F238E27FC236}">
                <a16:creationId xmlns:a16="http://schemas.microsoft.com/office/drawing/2014/main" xmlns="" id="{D759C5FD-10DE-426A-86AB-518599AB8E37}"/>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ectangle 2">
            <a:extLst>
              <a:ext uri="{FF2B5EF4-FFF2-40B4-BE49-F238E27FC236}">
                <a16:creationId xmlns:a16="http://schemas.microsoft.com/office/drawing/2014/main" xmlns="" id="{43B2FF76-3B4F-4CD2-842A-8B4C876D89BD}"/>
              </a:ext>
            </a:extLst>
          </p:cNvPr>
          <p:cNvSpPr>
            <a:spLocks noChangeArrowheads="1"/>
          </p:cNvSpPr>
          <p:nvPr/>
        </p:nvSpPr>
        <p:spPr bwMode="auto">
          <a:xfrm>
            <a:off x="6915150" y="220663"/>
            <a:ext cx="4959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dirty="0">
                <a:solidFill>
                  <a:schemeClr val="bg1"/>
                </a:solidFill>
                <a:latin typeface="Arial Rounded MT Bold" panose="020F0704030504030204" pitchFamily="34" charset="0"/>
              </a:rPr>
              <a:t>“I was sent to speak to you and to announce to you this good news.”</a:t>
            </a:r>
          </a:p>
          <a:p>
            <a:pPr algn="r" eaLnBrk="1" hangingPunct="1">
              <a:spcBef>
                <a:spcPct val="0"/>
              </a:spcBef>
              <a:buFontTx/>
              <a:buNone/>
            </a:pPr>
            <a:r>
              <a:rPr lang="en-GB" altLang="en-US" sz="1600" dirty="0">
                <a:solidFill>
                  <a:schemeClr val="bg1"/>
                </a:solidFill>
                <a:latin typeface="Arial Rounded MT Bold" panose="020F0704030504030204" pitchFamily="34" charset="0"/>
              </a:rPr>
              <a:t>Luke 1:19</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685" y="1005396"/>
            <a:ext cx="435700" cy="499530"/>
          </a:xfrm>
          <a:prstGeom prst="rect">
            <a:avLst/>
          </a:prstGeom>
        </p:spPr>
      </p:pic>
      <p:sp>
        <p:nvSpPr>
          <p:cNvPr id="46083" name="TextBox 3">
            <a:extLst>
              <a:ext uri="{FF2B5EF4-FFF2-40B4-BE49-F238E27FC236}">
                <a16:creationId xmlns:a16="http://schemas.microsoft.com/office/drawing/2014/main" xmlns="" id="{1FF43E8B-08C5-40CA-A234-30033D211AF5}"/>
              </a:ext>
            </a:extLst>
          </p:cNvPr>
          <p:cNvSpPr>
            <a:spLocks noChangeArrowheads="1"/>
          </p:cNvSpPr>
          <p:nvPr/>
        </p:nvSpPr>
        <p:spPr bwMode="auto">
          <a:xfrm>
            <a:off x="-288925" y="-458788"/>
            <a:ext cx="4867275" cy="5427524"/>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latin typeface="Verdana" panose="020B0604030504040204" pitchFamily="34" charset="0"/>
            </a:endParaRPr>
          </a:p>
          <a:p>
            <a:pPr lvl="1" eaLnBrk="1" hangingPunct="1">
              <a:spcBef>
                <a:spcPct val="0"/>
              </a:spcBef>
              <a:buFontTx/>
              <a:buNone/>
            </a:pPr>
            <a:endParaRPr lang="en-GB" altLang="en-US" sz="1800" dirty="0">
              <a:latin typeface="Verdana" panose="020B0604030504040204" pitchFamily="34" charset="0"/>
            </a:endParaRPr>
          </a:p>
          <a:p>
            <a:pPr lvl="1" eaLnBrk="1" hangingPunct="1">
              <a:spcBef>
                <a:spcPct val="0"/>
              </a:spcBef>
              <a:buFontTx/>
              <a:buNone/>
            </a:pPr>
            <a:r>
              <a:rPr lang="en-GB" altLang="en-US" sz="1900" dirty="0">
                <a:latin typeface="Arial" panose="020B0604020202020204" pitchFamily="34" charset="0"/>
              </a:rPr>
              <a:t>We are his disciples today. </a:t>
            </a:r>
          </a:p>
          <a:p>
            <a:pPr lvl="1" eaLnBrk="1" hangingPunct="1">
              <a:spcBef>
                <a:spcPct val="0"/>
              </a:spcBef>
              <a:buFontTx/>
              <a:buNone/>
            </a:pPr>
            <a:endParaRPr lang="en-GB" altLang="en-US" sz="1900" dirty="0">
              <a:latin typeface="Arial" panose="020B0604020202020204" pitchFamily="34" charset="0"/>
            </a:endParaRPr>
          </a:p>
          <a:p>
            <a:pPr lvl="1" eaLnBrk="1" hangingPunct="1">
              <a:spcBef>
                <a:spcPct val="0"/>
              </a:spcBef>
              <a:buFontTx/>
              <a:buNone/>
            </a:pPr>
            <a:r>
              <a:rPr lang="en-GB" altLang="en-US" sz="1900" dirty="0">
                <a:latin typeface="Arial" panose="020B0604020202020204" pitchFamily="34" charset="0"/>
              </a:rPr>
              <a:t>It is only a few days now before we celebrate the good news that Jesus was born for us. Sometimes that joyful message can seem lost behind tinsel and lists.</a:t>
            </a:r>
          </a:p>
          <a:p>
            <a:pPr lvl="1" eaLnBrk="1" hangingPunct="1">
              <a:spcBef>
                <a:spcPct val="0"/>
              </a:spcBef>
              <a:buFontTx/>
              <a:buNone/>
            </a:pPr>
            <a:endParaRPr lang="en-GB" altLang="en-US" sz="1900" dirty="0">
              <a:latin typeface="Arial" panose="020B0604020202020204" pitchFamily="34" charset="0"/>
            </a:endParaRPr>
          </a:p>
          <a:p>
            <a:pPr lvl="1" eaLnBrk="1" hangingPunct="1">
              <a:spcBef>
                <a:spcPct val="0"/>
              </a:spcBef>
              <a:buFontTx/>
              <a:buNone/>
            </a:pPr>
            <a:r>
              <a:rPr lang="en-GB" altLang="en-US" sz="1900" dirty="0">
                <a:latin typeface="Arial" panose="020B0604020202020204" pitchFamily="34" charset="0"/>
              </a:rPr>
              <a:t>How will you remind people of the real good news of Christmas?</a:t>
            </a:r>
          </a:p>
          <a:p>
            <a:pPr lvl="1" eaLnBrk="1" hangingPunct="1">
              <a:spcBef>
                <a:spcPct val="0"/>
              </a:spcBef>
              <a:buFontTx/>
              <a:buNone/>
            </a:pPr>
            <a:endParaRPr lang="en-GB" altLang="en-US" sz="1900" dirty="0">
              <a:latin typeface="Arial" panose="020B0604020202020204" pitchFamily="34" charset="0"/>
            </a:endParaRPr>
          </a:p>
          <a:p>
            <a:pPr lvl="1" eaLnBrk="1" hangingPunct="1">
              <a:spcBef>
                <a:spcPct val="0"/>
              </a:spcBef>
              <a:buFontTx/>
              <a:buNone/>
            </a:pPr>
            <a:r>
              <a:rPr lang="en-GB" altLang="en-US" sz="1900" dirty="0">
                <a:solidFill>
                  <a:srgbClr val="7C61A7"/>
                </a:solidFill>
                <a:latin typeface="Arial Rounded MT Bold" panose="020F0704030504030204" pitchFamily="34" charset="0"/>
              </a:rPr>
              <a:t>Jesus, your birth is a joyful message of hope for all people who are suffering. Help me to share it. Amen</a:t>
            </a:r>
          </a:p>
          <a:p>
            <a:pPr lvl="1" eaLnBrk="1" hangingPunct="1">
              <a:spcBef>
                <a:spcPct val="0"/>
              </a:spcBef>
              <a:buFontTx/>
              <a:buNone/>
            </a:pPr>
            <a:endParaRPr lang="en-GB" altLang="en-US" sz="1900" dirty="0">
              <a:solidFill>
                <a:srgbClr val="7C61A7"/>
              </a:solidFill>
              <a:latin typeface="Arial Rounded MT Bold" panose="020F0704030504030204" pitchFamily="34" charset="0"/>
            </a:endParaRPr>
          </a:p>
        </p:txBody>
      </p:sp>
      <p:pic>
        <p:nvPicPr>
          <p:cNvPr id="9" name="Picture 8">
            <a:extLst>
              <a:ext uri="{FF2B5EF4-FFF2-40B4-BE49-F238E27FC236}">
                <a16:creationId xmlns:a16="http://schemas.microsoft.com/office/drawing/2014/main" xmlns="" id="{9905B7EA-F3A6-441C-A8E3-8B1D929322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64112" y="3014672"/>
            <a:ext cx="4316015" cy="2877343"/>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449" y="1373722"/>
            <a:ext cx="435700" cy="499530"/>
          </a:xfrm>
          <a:prstGeom prst="rect">
            <a:avLst/>
          </a:prstGeom>
        </p:spPr>
      </p:pic>
      <p:pic>
        <p:nvPicPr>
          <p:cNvPr id="47106" name="Picture 14">
            <a:extLst>
              <a:ext uri="{FF2B5EF4-FFF2-40B4-BE49-F238E27FC236}">
                <a16:creationId xmlns:a16="http://schemas.microsoft.com/office/drawing/2014/main" xmlns="" id="{CE780256-1387-4EB8-8674-3392A8F34413}"/>
              </a:ext>
            </a:extLst>
          </p:cNvPr>
          <p:cNvPicPr>
            <a:picLocks noChangeAspect="1"/>
          </p:cNvPicPr>
          <p:nvPr/>
        </p:nvPicPr>
        <p:blipFill>
          <a:blip r:embed="rId4">
            <a:extLst>
              <a:ext uri="{28A0092B-C50C-407E-A947-70E740481C1C}">
                <a14:useLocalDpi xmlns:a14="http://schemas.microsoft.com/office/drawing/2010/main" val="0"/>
              </a:ext>
            </a:extLst>
          </a:blip>
          <a:srcRect b="7050"/>
          <a:stretch>
            <a:fillRect/>
          </a:stretch>
        </p:blipFill>
        <p:spPr bwMode="auto">
          <a:xfrm rot="-360757">
            <a:off x="1431925" y="3638550"/>
            <a:ext cx="14938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3">
            <a:extLst>
              <a:ext uri="{FF2B5EF4-FFF2-40B4-BE49-F238E27FC236}">
                <a16:creationId xmlns:a16="http://schemas.microsoft.com/office/drawing/2014/main" xmlns="" id="{55F61B0D-8740-4028-86A7-84F800AEE9C0}"/>
              </a:ext>
            </a:extLst>
          </p:cNvPr>
          <p:cNvSpPr>
            <a:spLocks noChangeArrowheads="1"/>
          </p:cNvSpPr>
          <p:nvPr/>
        </p:nvSpPr>
        <p:spPr bwMode="auto">
          <a:xfrm>
            <a:off x="-228600" y="-284163"/>
            <a:ext cx="4824413" cy="1379101"/>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900" i="1">
                <a:solidFill>
                  <a:schemeClr val="bg1"/>
                </a:solidFill>
                <a:latin typeface="Arial Rounded MT Bold" panose="020F0704030504030204" pitchFamily="34" charset="0"/>
              </a:rPr>
              <a:t/>
            </a:r>
            <a:br>
              <a:rPr lang="en-GB" altLang="en-US" sz="1900" i="1">
                <a:solidFill>
                  <a:schemeClr val="bg1"/>
                </a:solidFill>
                <a:latin typeface="Arial Rounded MT Bold" panose="020F0704030504030204" pitchFamily="34" charset="0"/>
              </a:rPr>
            </a:br>
            <a:r>
              <a:rPr lang="en-GB" altLang="en-US" sz="1900" i="1">
                <a:solidFill>
                  <a:schemeClr val="bg1"/>
                </a:solidFill>
                <a:latin typeface="Arial Rounded MT Bold" panose="020F0704030504030204" pitchFamily="34" charset="0"/>
              </a:rPr>
              <a:t>Sunday 20 December</a:t>
            </a:r>
            <a:br>
              <a:rPr lang="en-GB" altLang="en-US" sz="1900" i="1">
                <a:solidFill>
                  <a:schemeClr val="bg1"/>
                </a:solidFill>
                <a:latin typeface="Arial Rounded MT Bold" panose="020F0704030504030204" pitchFamily="34" charset="0"/>
              </a:rPr>
            </a:br>
            <a:r>
              <a:rPr lang="en-GB" altLang="en-US" sz="1900" i="1">
                <a:solidFill>
                  <a:schemeClr val="bg1"/>
                </a:solidFill>
                <a:latin typeface="Arial Rounded MT Bold" panose="020F0704030504030204" pitchFamily="34" charset="0"/>
              </a:rPr>
              <a:t>Fourth Sunday of Advent</a:t>
            </a:r>
            <a:endParaRPr lang="en-GB" altLang="en-US" sz="1900">
              <a:latin typeface="Arial Rounded MT Bold" panose="020F0704030504030204" pitchFamily="34" charset="0"/>
            </a:endParaRPr>
          </a:p>
        </p:txBody>
      </p:sp>
      <p:sp>
        <p:nvSpPr>
          <p:cNvPr id="4" name="Rectangle 4">
            <a:extLst>
              <a:ext uri="{FF2B5EF4-FFF2-40B4-BE49-F238E27FC236}">
                <a16:creationId xmlns:a16="http://schemas.microsoft.com/office/drawing/2014/main" xmlns="" id="{C3D25020-88D8-48DB-8165-8CA0A13FC721}"/>
              </a:ext>
            </a:extLst>
          </p:cNvPr>
          <p:cNvSpPr>
            <a:spLocks noChangeArrowheads="1"/>
          </p:cNvSpPr>
          <p:nvPr/>
        </p:nvSpPr>
        <p:spPr bwMode="auto">
          <a:xfrm>
            <a:off x="-228600" y="1830388"/>
            <a:ext cx="4813300" cy="4861441"/>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Year of the Word</a:t>
            </a:r>
          </a:p>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1900" dirty="0">
                <a:ea typeface="Verdana" charset="0"/>
              </a:rPr>
              <a:t>This is the Year of the Word.</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The Bible is a place we can go to seek wisdom about how to live.</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For example, Pope Francis said:</a:t>
            </a:r>
          </a:p>
          <a:p>
            <a:pPr marL="673100" lvl="1" eaLnBrk="1" fontAlgn="auto" hangingPunct="1">
              <a:spcBef>
                <a:spcPts val="0"/>
              </a:spcBef>
              <a:spcAft>
                <a:spcPts val="0"/>
              </a:spcAft>
              <a:defRPr/>
            </a:pPr>
            <a:endParaRPr lang="en-GB" sz="1900" i="1" dirty="0">
              <a:ea typeface="Verdana" charset="0"/>
            </a:endParaRPr>
          </a:p>
          <a:p>
            <a:pPr marL="673100" lvl="1" eaLnBrk="1" fontAlgn="auto" hangingPunct="1">
              <a:spcBef>
                <a:spcPts val="0"/>
              </a:spcBef>
              <a:spcAft>
                <a:spcPts val="0"/>
              </a:spcAft>
              <a:defRPr/>
            </a:pPr>
            <a:r>
              <a:rPr lang="en-GB" sz="1900" dirty="0">
                <a:ea typeface="Verdana" charset="0"/>
              </a:rPr>
              <a:t>“Biblical revelation urges us to welcome the stranger; it tells us that in so doing, we open our </a:t>
            </a:r>
          </a:p>
          <a:p>
            <a:pPr marL="673100" lvl="1" eaLnBrk="1" fontAlgn="auto" hangingPunct="1">
              <a:spcBef>
                <a:spcPts val="0"/>
              </a:spcBef>
              <a:spcAft>
                <a:spcPts val="0"/>
              </a:spcAft>
              <a:defRPr/>
            </a:pPr>
            <a:r>
              <a:rPr lang="en-GB" sz="1900" dirty="0">
                <a:ea typeface="Verdana" charset="0"/>
              </a:rPr>
              <a:t>doors to God, and that in the faces of others we see the face of Christ himself.”</a:t>
            </a:r>
          </a:p>
          <a:p>
            <a:pPr marL="673100" lvl="1" eaLnBrk="1" fontAlgn="auto" hangingPunct="1">
              <a:spcBef>
                <a:spcPts val="0"/>
              </a:spcBef>
              <a:spcAft>
                <a:spcPts val="0"/>
              </a:spcAft>
              <a:defRPr/>
            </a:pPr>
            <a:endParaRPr lang="en-GB" i="1" dirty="0">
              <a:latin typeface="Verdana" charset="0"/>
              <a:ea typeface="Verdana" charset="0"/>
              <a:cs typeface="Verdana" charset="0"/>
            </a:endParaRPr>
          </a:p>
        </p:txBody>
      </p:sp>
      <p:sp>
        <p:nvSpPr>
          <p:cNvPr id="47109" name="Rectangle 2">
            <a:extLst>
              <a:ext uri="{FF2B5EF4-FFF2-40B4-BE49-F238E27FC236}">
                <a16:creationId xmlns:a16="http://schemas.microsoft.com/office/drawing/2014/main" xmlns="" id="{DF1DABCE-0637-45EF-AAC1-FC10FFE901AA}"/>
              </a:ext>
            </a:extLst>
          </p:cNvPr>
          <p:cNvSpPr>
            <a:spLocks noChangeArrowheads="1"/>
          </p:cNvSpPr>
          <p:nvPr/>
        </p:nvSpPr>
        <p:spPr bwMode="auto">
          <a:xfrm>
            <a:off x="5648325" y="214313"/>
            <a:ext cx="6226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“Let what you have said be done to me.”</a:t>
            </a:r>
          </a:p>
          <a:p>
            <a:pPr algn="r" eaLnBrk="1" hangingPunct="1">
              <a:spcBef>
                <a:spcPct val="0"/>
              </a:spcBef>
              <a:buFontTx/>
              <a:buNone/>
            </a:pPr>
            <a:r>
              <a:rPr lang="en-GB" altLang="en-US" sz="1600">
                <a:solidFill>
                  <a:schemeClr val="bg1"/>
                </a:solidFill>
                <a:latin typeface="Arial Rounded MT Bold" panose="020F0704030504030204" pitchFamily="34" charset="0"/>
              </a:rPr>
              <a:t>Luke 1:38</a:t>
            </a:r>
          </a:p>
        </p:txBody>
      </p:sp>
      <p:sp>
        <p:nvSpPr>
          <p:cNvPr id="47110" name="AutoShape 9">
            <a:extLst>
              <a:ext uri="{FF2B5EF4-FFF2-40B4-BE49-F238E27FC236}">
                <a16:creationId xmlns:a16="http://schemas.microsoft.com/office/drawing/2014/main" xmlns="" id="{AFB839E8-92EB-4D33-BD39-F274654409B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pic>
        <p:nvPicPr>
          <p:cNvPr id="47112" name="Picture 8">
            <a:extLst>
              <a:ext uri="{FF2B5EF4-FFF2-40B4-BE49-F238E27FC236}">
                <a16:creationId xmlns:a16="http://schemas.microsoft.com/office/drawing/2014/main" xmlns="" id="{9905B7EA-F3A6-441C-A8E3-8B1D92932200}"/>
              </a:ext>
            </a:extLst>
          </p:cNvPr>
          <p:cNvPicPr>
            <a:picLocks noChangeAspect="1"/>
          </p:cNvPicPr>
          <p:nvPr/>
        </p:nvPicPr>
        <p:blipFill>
          <a:blip r:embed="rId5">
            <a:extLst>
              <a:ext uri="{28A0092B-C50C-407E-A947-70E740481C1C}">
                <a14:useLocalDpi xmlns:a14="http://schemas.microsoft.com/office/drawing/2010/main" val="0"/>
              </a:ext>
            </a:extLst>
          </a:blip>
          <a:srcRect r="-38"/>
          <a:stretch>
            <a:fillRect/>
          </a:stretch>
        </p:blipFill>
        <p:spPr bwMode="auto">
          <a:xfrm>
            <a:off x="4964113" y="3200400"/>
            <a:ext cx="3009900" cy="2862263"/>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6" name="Right Arrow 15"/>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449" y="1373722"/>
            <a:ext cx="435700" cy="499530"/>
          </a:xfrm>
          <a:prstGeom prst="rect">
            <a:avLst/>
          </a:prstGeom>
        </p:spPr>
      </p:pic>
      <p:pic>
        <p:nvPicPr>
          <p:cNvPr id="48130" name="Picture 6">
            <a:extLst>
              <a:ext uri="{FF2B5EF4-FFF2-40B4-BE49-F238E27FC236}">
                <a16:creationId xmlns:a16="http://schemas.microsoft.com/office/drawing/2014/main" xmlns="" id="{9236E2DC-D97E-4F54-A27D-1C8480312C7A}"/>
              </a:ext>
            </a:extLst>
          </p:cNvPr>
          <p:cNvPicPr>
            <a:picLocks noChangeAspect="1"/>
          </p:cNvPicPr>
          <p:nvPr/>
        </p:nvPicPr>
        <p:blipFill>
          <a:blip r:embed="rId4">
            <a:extLst>
              <a:ext uri="{28A0092B-C50C-407E-A947-70E740481C1C}">
                <a14:useLocalDpi xmlns:a14="http://schemas.microsoft.com/office/drawing/2010/main" val="0"/>
              </a:ext>
            </a:extLst>
          </a:blip>
          <a:srcRect b="7050"/>
          <a:stretch>
            <a:fillRect/>
          </a:stretch>
        </p:blipFill>
        <p:spPr bwMode="auto">
          <a:xfrm rot="-360757">
            <a:off x="1431925" y="3638550"/>
            <a:ext cx="14938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3">
            <a:extLst>
              <a:ext uri="{FF2B5EF4-FFF2-40B4-BE49-F238E27FC236}">
                <a16:creationId xmlns:a16="http://schemas.microsoft.com/office/drawing/2014/main" xmlns="" id="{5FE8D9A1-CA7F-4FF6-9A09-F14C450FC1FE}"/>
              </a:ext>
            </a:extLst>
          </p:cNvPr>
          <p:cNvSpPr>
            <a:spLocks noChangeArrowheads="1"/>
          </p:cNvSpPr>
          <p:nvPr/>
        </p:nvSpPr>
        <p:spPr bwMode="auto">
          <a:xfrm>
            <a:off x="-276225" y="-409575"/>
            <a:ext cx="4867275" cy="6023610"/>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Verdana" panose="020B0604030504040204" pitchFamily="34" charset="0"/>
            </a:endParaRPr>
          </a:p>
          <a:p>
            <a:pPr lvl="1" eaLnBrk="1" hangingPunct="1">
              <a:spcBef>
                <a:spcPct val="0"/>
              </a:spcBef>
              <a:buFontTx/>
              <a:buNone/>
            </a:pPr>
            <a:endParaRPr lang="en-GB" altLang="en-US" sz="1800">
              <a:latin typeface="Verdana" panose="020B0604030504040204" pitchFamily="34" charset="0"/>
            </a:endParaRPr>
          </a:p>
          <a:p>
            <a:pPr marL="760095" lvl="1" indent="1270" eaLnBrk="1" hangingPunct="1">
              <a:spcBef>
                <a:spcPct val="0"/>
              </a:spcBef>
              <a:buNone/>
            </a:pPr>
            <a:r>
              <a:rPr lang="en-GB" altLang="en-US" sz="1900">
                <a:latin typeface="Arial" panose="020B0604020202020204" pitchFamily="34" charset="0"/>
                <a:ea typeface="Verdana"/>
              </a:rPr>
              <a:t>In today’s gospel, Mary accepts the angel’s words and her calling to become the mother of Jesus. What can this scripture teach us?</a:t>
            </a:r>
          </a:p>
          <a:p>
            <a:pPr lvl="1" eaLnBrk="1" hangingPunct="1">
              <a:spcBef>
                <a:spcPct val="0"/>
              </a:spcBef>
              <a:buFontTx/>
              <a:buNone/>
            </a:pPr>
            <a:endParaRPr lang="en-GB" altLang="en-US" sz="1900">
              <a:latin typeface="Arial" panose="020B0604020202020204" pitchFamily="34" charset="0"/>
            </a:endParaRPr>
          </a:p>
          <a:p>
            <a:pPr lvl="1" eaLnBrk="1" hangingPunct="1">
              <a:spcBef>
                <a:spcPct val="0"/>
              </a:spcBef>
              <a:buFontTx/>
              <a:buNone/>
            </a:pPr>
            <a:r>
              <a:rPr lang="en-GB" altLang="en-US" sz="1900">
                <a:latin typeface="Arial" panose="020B0604020202020204" pitchFamily="34" charset="0"/>
              </a:rPr>
              <a:t>Well, we talk a lot about doing, far less about accepting. Sometimes we see accepting as weakness. Mary is evidence that this is not so. She was a strong young woman facing a huge challenge.</a:t>
            </a:r>
          </a:p>
          <a:p>
            <a:pPr lvl="1" eaLnBrk="1" hangingPunct="1">
              <a:spcBef>
                <a:spcPct val="0"/>
              </a:spcBef>
              <a:buFontTx/>
              <a:buNone/>
            </a:pPr>
            <a:endParaRPr lang="en-GB" altLang="en-US" sz="1900">
              <a:latin typeface="Arial" panose="020B0604020202020204" pitchFamily="34" charset="0"/>
            </a:endParaRPr>
          </a:p>
          <a:p>
            <a:pPr lvl="1" eaLnBrk="1" hangingPunct="1">
              <a:spcBef>
                <a:spcPct val="0"/>
              </a:spcBef>
              <a:buFontTx/>
              <a:buNone/>
            </a:pPr>
            <a:r>
              <a:rPr lang="en-GB" altLang="en-US" sz="1900">
                <a:latin typeface="Arial" panose="020B0604020202020204" pitchFamily="34" charset="0"/>
              </a:rPr>
              <a:t>What might I need to accept?</a:t>
            </a:r>
          </a:p>
          <a:p>
            <a:pPr lvl="1" eaLnBrk="1" hangingPunct="1">
              <a:spcBef>
                <a:spcPct val="0"/>
              </a:spcBef>
              <a:buFontTx/>
              <a:buNone/>
            </a:pPr>
            <a:endParaRPr lang="en-GB" altLang="en-US" sz="1900">
              <a:latin typeface="Arial" panose="020B0604020202020204" pitchFamily="34" charset="0"/>
            </a:endParaRPr>
          </a:p>
          <a:p>
            <a:pPr lvl="1">
              <a:spcBef>
                <a:spcPct val="0"/>
              </a:spcBef>
              <a:buFontTx/>
              <a:buNone/>
            </a:pPr>
            <a:r>
              <a:rPr lang="en-GB" altLang="en-US" sz="1900">
                <a:solidFill>
                  <a:srgbClr val="7C61A7"/>
                </a:solidFill>
                <a:latin typeface="Arial Rounded MT Bold" panose="020F0704030504030204" pitchFamily="34" charset="0"/>
              </a:rPr>
              <a:t>Mary, pray for me to accept what God is calling me to do and to respond as generously as you did. Amen.</a:t>
            </a:r>
          </a:p>
        </p:txBody>
      </p:sp>
      <p:sp>
        <p:nvSpPr>
          <p:cNvPr id="48132" name="Rectangle 4">
            <a:extLst>
              <a:ext uri="{FF2B5EF4-FFF2-40B4-BE49-F238E27FC236}">
                <a16:creationId xmlns:a16="http://schemas.microsoft.com/office/drawing/2014/main" xmlns="" id="{B75DD267-E698-49BA-8477-5E72F4581C3D}"/>
              </a:ext>
            </a:extLst>
          </p:cNvPr>
          <p:cNvSpPr>
            <a:spLocks noChangeArrowheads="1"/>
          </p:cNvSpPr>
          <p:nvPr/>
        </p:nvSpPr>
        <p:spPr bwMode="auto">
          <a:xfrm>
            <a:off x="4964113" y="6198280"/>
            <a:ext cx="4552950" cy="677108"/>
          </a:xfrm>
          <a:prstGeom prst="homePlate">
            <a:avLst>
              <a:gd name="adj" fmla="val 73175"/>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dirty="0">
                <a:solidFill>
                  <a:schemeClr val="bg1"/>
                </a:solidFill>
                <a:latin typeface="Arial" panose="020B0604020202020204" pitchFamily="34" charset="0"/>
              </a:rPr>
              <a:t>Look out for opportunities to say ‘yes’  today when you are asked to help.</a:t>
            </a:r>
          </a:p>
        </p:txBody>
      </p:sp>
      <p:pic>
        <p:nvPicPr>
          <p:cNvPr id="48134" name="Picture 8">
            <a:extLst>
              <a:ext uri="{FF2B5EF4-FFF2-40B4-BE49-F238E27FC236}">
                <a16:creationId xmlns:a16="http://schemas.microsoft.com/office/drawing/2014/main" xmlns="" id="{25E0AE0B-DB9A-4AF4-9AF2-FC6261177A80}"/>
              </a:ext>
            </a:extLst>
          </p:cNvPr>
          <p:cNvPicPr>
            <a:picLocks noChangeAspect="1"/>
          </p:cNvPicPr>
          <p:nvPr/>
        </p:nvPicPr>
        <p:blipFill>
          <a:blip r:embed="rId5">
            <a:extLst>
              <a:ext uri="{28A0092B-C50C-407E-A947-70E740481C1C}">
                <a14:useLocalDpi xmlns:a14="http://schemas.microsoft.com/office/drawing/2010/main" val="0"/>
              </a:ext>
            </a:extLst>
          </a:blip>
          <a:srcRect r="-38"/>
          <a:stretch>
            <a:fillRect/>
          </a:stretch>
        </p:blipFill>
        <p:spPr bwMode="auto">
          <a:xfrm>
            <a:off x="4964113" y="3200400"/>
            <a:ext cx="3009900" cy="2862263"/>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9" name="Action Button: Home 5">
            <a:hlinkClick r:id="" action="ppaction://hlinkshowjump?jump=firstslide" highlightClick="1"/>
            <a:extLst>
              <a:ext uri="{FF2B5EF4-FFF2-40B4-BE49-F238E27FC236}">
                <a16:creationId xmlns:a16="http://schemas.microsoft.com/office/drawing/2014/main" xmlns="" id="{AF62DCD6-5298-4C55-B739-475FCE42F27B}"/>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ectangle 2">
            <a:extLst>
              <a:ext uri="{FF2B5EF4-FFF2-40B4-BE49-F238E27FC236}">
                <a16:creationId xmlns:a16="http://schemas.microsoft.com/office/drawing/2014/main" xmlns="" id="{DF1DABCE-0637-45EF-AAC1-FC10FFE901AA}"/>
              </a:ext>
            </a:extLst>
          </p:cNvPr>
          <p:cNvSpPr>
            <a:spLocks noChangeArrowheads="1"/>
          </p:cNvSpPr>
          <p:nvPr/>
        </p:nvSpPr>
        <p:spPr bwMode="auto">
          <a:xfrm>
            <a:off x="5648325" y="214313"/>
            <a:ext cx="6226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rPr>
              <a:t>“Let what you have said be done to me.”</a:t>
            </a:r>
          </a:p>
          <a:p>
            <a:pPr algn="r" eaLnBrk="1" hangingPunct="1">
              <a:spcBef>
                <a:spcPct val="0"/>
              </a:spcBef>
              <a:buFontTx/>
              <a:buNone/>
            </a:pPr>
            <a:r>
              <a:rPr lang="en-GB" altLang="en-US" sz="1600">
                <a:solidFill>
                  <a:schemeClr val="bg1"/>
                </a:solidFill>
                <a:latin typeface="Arial Rounded MT Bold" panose="020F0704030504030204" pitchFamily="34" charset="0"/>
              </a:rPr>
              <a:t>Luke 1:38</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0" y="1530884"/>
            <a:ext cx="435700" cy="499530"/>
          </a:xfrm>
          <a:prstGeom prst="rect">
            <a:avLst/>
          </a:prstGeom>
        </p:spPr>
      </p:pic>
      <p:sp>
        <p:nvSpPr>
          <p:cNvPr id="5" name="Rectangle 4">
            <a:extLst>
              <a:ext uri="{FF2B5EF4-FFF2-40B4-BE49-F238E27FC236}">
                <a16:creationId xmlns:a16="http://schemas.microsoft.com/office/drawing/2014/main" xmlns="" id="{2FF93B42-9732-4BC3-997C-752F26FFBA28}"/>
              </a:ext>
            </a:extLst>
          </p:cNvPr>
          <p:cNvSpPr>
            <a:spLocks noChangeArrowheads="1"/>
          </p:cNvSpPr>
          <p:nvPr/>
        </p:nvSpPr>
        <p:spPr bwMode="auto">
          <a:xfrm>
            <a:off x="-215900" y="1166813"/>
            <a:ext cx="4813300" cy="5003959"/>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I don’t believe it! </a:t>
            </a:r>
          </a:p>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US" sz="1900" dirty="0">
                <a:ea typeface="Verdana" charset="0"/>
              </a:rPr>
              <a:t>How often do we say “I don’t believe it” or even “I can’t believe it” when something outrageous happens?</a:t>
            </a:r>
          </a:p>
          <a:p>
            <a:pPr marL="673100" lvl="1" eaLnBrk="1" fontAlgn="auto" hangingPunct="1">
              <a:spcBef>
                <a:spcPts val="0"/>
              </a:spcBef>
              <a:spcAft>
                <a:spcPts val="0"/>
              </a:spcAft>
              <a:defRPr/>
            </a:pPr>
            <a:endParaRPr lang="en-US" sz="1900" i="1" dirty="0">
              <a:ea typeface="Verdana" charset="0"/>
            </a:endParaRPr>
          </a:p>
          <a:p>
            <a:pPr marL="673100" lvl="1" eaLnBrk="1" fontAlgn="auto" hangingPunct="1">
              <a:spcBef>
                <a:spcPts val="0"/>
              </a:spcBef>
              <a:spcAft>
                <a:spcPts val="0"/>
              </a:spcAft>
              <a:defRPr/>
            </a:pPr>
            <a:r>
              <a:rPr lang="en-US" sz="1900" dirty="0">
                <a:ea typeface="Verdana" charset="0"/>
              </a:rPr>
              <a:t>Mary could justifiably have said the same to the angel, Gabriel. </a:t>
            </a:r>
          </a:p>
          <a:p>
            <a:pPr marL="673100" lvl="1" eaLnBrk="1" fontAlgn="auto" hangingPunct="1">
              <a:spcBef>
                <a:spcPts val="0"/>
              </a:spcBef>
              <a:spcAft>
                <a:spcPts val="0"/>
              </a:spcAft>
              <a:defRPr/>
            </a:pPr>
            <a:endParaRPr lang="en-US" sz="1900" dirty="0">
              <a:ea typeface="Verdana" charset="0"/>
            </a:endParaRPr>
          </a:p>
          <a:p>
            <a:pPr marL="673100" lvl="1" eaLnBrk="1" fontAlgn="auto" hangingPunct="1">
              <a:spcBef>
                <a:spcPts val="0"/>
              </a:spcBef>
              <a:spcAft>
                <a:spcPts val="0"/>
              </a:spcAft>
              <a:defRPr/>
            </a:pPr>
            <a:r>
              <a:rPr lang="en-US" sz="1900" dirty="0">
                <a:ea typeface="Verdana" charset="0"/>
              </a:rPr>
              <a:t>“Son of God? The power of the Lord will overshadow me? I don’t believe it! What about Joseph?”</a:t>
            </a:r>
          </a:p>
          <a:p>
            <a:pPr marL="673100" lvl="1" eaLnBrk="1" fontAlgn="auto" hangingPunct="1">
              <a:spcBef>
                <a:spcPts val="0"/>
              </a:spcBef>
              <a:spcAft>
                <a:spcPts val="0"/>
              </a:spcAft>
              <a:defRPr/>
            </a:pPr>
            <a:endParaRPr lang="en-US" sz="1900" dirty="0">
              <a:ea typeface="Verdana" charset="0"/>
            </a:endParaRPr>
          </a:p>
          <a:p>
            <a:pPr marL="673100" lvl="1" eaLnBrk="1" fontAlgn="auto" hangingPunct="1">
              <a:spcBef>
                <a:spcPts val="0"/>
              </a:spcBef>
              <a:spcAft>
                <a:spcPts val="0"/>
              </a:spcAft>
              <a:defRPr/>
            </a:pPr>
            <a:r>
              <a:rPr lang="en-US" sz="1900" dirty="0">
                <a:ea typeface="Verdana" charset="0"/>
              </a:rPr>
              <a:t>But Mary chose to believe the outrageous promise of the Lord.</a:t>
            </a:r>
          </a:p>
        </p:txBody>
      </p:sp>
      <p:sp>
        <p:nvSpPr>
          <p:cNvPr id="57348" name="TextBox 3">
            <a:extLst>
              <a:ext uri="{FF2B5EF4-FFF2-40B4-BE49-F238E27FC236}">
                <a16:creationId xmlns:a16="http://schemas.microsoft.com/office/drawing/2014/main" xmlns="" id="{C33B3844-502D-439F-958B-4821AF5B1590}"/>
              </a:ext>
            </a:extLst>
          </p:cNvPr>
          <p:cNvSpPr>
            <a:spLocks noChangeArrowheads="1"/>
          </p:cNvSpPr>
          <p:nvPr/>
        </p:nvSpPr>
        <p:spPr bwMode="auto">
          <a:xfrm>
            <a:off x="-215900" y="-201613"/>
            <a:ext cx="4818063"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Monday 21 December</a:t>
            </a:r>
            <a:endParaRPr lang="en-GB" altLang="en-US" sz="1900">
              <a:latin typeface="Arial Rounded MT Bold" panose="020F0704030504030204" pitchFamily="34" charset="0"/>
            </a:endParaRPr>
          </a:p>
        </p:txBody>
      </p:sp>
      <p:sp>
        <p:nvSpPr>
          <p:cNvPr id="57349" name="Rectangle 2">
            <a:extLst>
              <a:ext uri="{FF2B5EF4-FFF2-40B4-BE49-F238E27FC236}">
                <a16:creationId xmlns:a16="http://schemas.microsoft.com/office/drawing/2014/main" xmlns="" id="{80715C0E-EDF8-499A-B7BE-AC39DAB69E2E}"/>
              </a:ext>
            </a:extLst>
          </p:cNvPr>
          <p:cNvSpPr>
            <a:spLocks noChangeArrowheads="1"/>
          </p:cNvSpPr>
          <p:nvPr/>
        </p:nvSpPr>
        <p:spPr bwMode="auto">
          <a:xfrm>
            <a:off x="5648325" y="1793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dirty="0">
                <a:solidFill>
                  <a:schemeClr val="bg1"/>
                </a:solidFill>
                <a:latin typeface="Arial Rounded MT Bold" panose="020F0704030504030204" pitchFamily="34" charset="0"/>
              </a:rPr>
              <a:t>“Blessed are you who believed that what was spoken to you by the Lord would be fulfilled.”</a:t>
            </a:r>
          </a:p>
          <a:p>
            <a:pPr algn="r" eaLnBrk="1" hangingPunct="1">
              <a:spcBef>
                <a:spcPct val="0"/>
              </a:spcBef>
              <a:buFontTx/>
              <a:buNone/>
            </a:pPr>
            <a:r>
              <a:rPr lang="en-GB" altLang="en-US" sz="1600" dirty="0">
                <a:solidFill>
                  <a:schemeClr val="bg1"/>
                </a:solidFill>
                <a:latin typeface="Arial Rounded MT Bold" panose="020F0704030504030204" pitchFamily="34" charset="0"/>
              </a:rPr>
              <a:t>Luke 1:45</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2838" y="2232933"/>
            <a:ext cx="2893219" cy="3857625"/>
          </a:xfrm>
          <a:prstGeom prst="rect">
            <a:avLst/>
          </a:prstGeom>
          <a:ln w="28575" cap="rnd">
            <a:solidFill>
              <a:schemeClr val="bg1"/>
            </a:solidFill>
            <a:prstDash val="sysDot"/>
          </a:ln>
        </p:spPr>
      </p:pic>
      <p:sp>
        <p:nvSpPr>
          <p:cNvPr id="16" name="TextBox 15"/>
          <p:cNvSpPr txBox="1"/>
          <p:nvPr/>
        </p:nvSpPr>
        <p:spPr>
          <a:xfrm>
            <a:off x="7300499" y="4356183"/>
            <a:ext cx="1681991" cy="923330"/>
          </a:xfrm>
          <a:prstGeom prst="rect">
            <a:avLst/>
          </a:prstGeom>
          <a:solidFill>
            <a:schemeClr val="tx1">
              <a:alpha val="44000"/>
            </a:schemeClr>
          </a:solidFill>
          <a:ln w="28575">
            <a:solidFill>
              <a:schemeClr val="bg1"/>
            </a:solidFill>
            <a:prstDash val="sysDot"/>
          </a:ln>
        </p:spPr>
        <p:txBody>
          <a:bodyPr wrap="square" rtlCol="0">
            <a:spAutoFit/>
          </a:bodyPr>
          <a:lstStyle/>
          <a:p>
            <a:r>
              <a:rPr lang="en-GB" dirty="0">
                <a:solidFill>
                  <a:schemeClr val="bg1"/>
                </a:solidFill>
                <a:latin typeface="Arial Rounded MT Bold" panose="020F0704030504030204" pitchFamily="34" charset="0"/>
              </a:rPr>
              <a:t>Statue in Puentecitos, El Salvador</a:t>
            </a:r>
          </a:p>
        </p:txBody>
      </p:sp>
      <p:sp>
        <p:nvSpPr>
          <p:cNvPr id="17" name="Right Arrow 16"/>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50" y="1530884"/>
            <a:ext cx="435700" cy="499530"/>
          </a:xfrm>
          <a:prstGeom prst="rect">
            <a:avLst/>
          </a:prstGeom>
        </p:spPr>
      </p:pic>
      <p:sp>
        <p:nvSpPr>
          <p:cNvPr id="3" name="TextBox 3">
            <a:extLst>
              <a:ext uri="{FF2B5EF4-FFF2-40B4-BE49-F238E27FC236}">
                <a16:creationId xmlns:a16="http://schemas.microsoft.com/office/drawing/2014/main" xmlns="" id="{25E3B5C8-2EB1-423C-921F-F61497AF4C4C}"/>
              </a:ext>
            </a:extLst>
          </p:cNvPr>
          <p:cNvSpPr>
            <a:spLocks noChangeArrowheads="1"/>
          </p:cNvSpPr>
          <p:nvPr/>
        </p:nvSpPr>
        <p:spPr bwMode="auto">
          <a:xfrm>
            <a:off x="-265113" y="-446088"/>
            <a:ext cx="4867276" cy="6305967"/>
          </a:xfrm>
          <a:prstGeom prst="roundRect">
            <a:avLst>
              <a:gd name="adj" fmla="val 4810"/>
            </a:avLst>
          </a:prstGeom>
          <a:solidFill>
            <a:schemeClr val="bg1">
              <a:alpha val="79999"/>
            </a:schemeClr>
          </a:solidFill>
          <a:ln w="28575" cap="rnd">
            <a:noFill/>
            <a:prstDash val="sysDot"/>
            <a:round/>
            <a:headEnd/>
            <a:tailEnd/>
          </a:ln>
        </p:spPr>
        <p:txBody>
          <a:bodyPr>
            <a:spAutoFit/>
          </a:bodyPr>
          <a:lstStyle/>
          <a:p>
            <a:pPr eaLnBrk="1" fontAlgn="auto" hangingPunct="1">
              <a:spcBef>
                <a:spcPts val="0"/>
              </a:spcBef>
              <a:spcAft>
                <a:spcPts val="0"/>
              </a:spcAft>
              <a:defRPr/>
            </a:pPr>
            <a:endParaRPr lang="en-GB" dirty="0">
              <a:latin typeface="Verdana" pitchFamily="34" charset="0"/>
              <a:cs typeface="+mn-cs"/>
            </a:endParaRPr>
          </a:p>
          <a:p>
            <a:pPr marL="760413" lvl="1" indent="1588" eaLnBrk="1" fontAlgn="auto" hangingPunct="1">
              <a:spcBef>
                <a:spcPts val="0"/>
              </a:spcBef>
              <a:spcAft>
                <a:spcPts val="0"/>
              </a:spcAft>
              <a:defRPr/>
            </a:pPr>
            <a:endParaRPr lang="en-GB" dirty="0">
              <a:latin typeface="Verdana" pitchFamily="34" charset="0"/>
              <a:cs typeface="+mn-cs"/>
            </a:endParaRPr>
          </a:p>
          <a:p>
            <a:pPr marL="673100" lvl="1" eaLnBrk="1" fontAlgn="auto" hangingPunct="1">
              <a:spcBef>
                <a:spcPts val="0"/>
              </a:spcBef>
              <a:spcAft>
                <a:spcPts val="0"/>
              </a:spcAft>
              <a:defRPr/>
            </a:pPr>
            <a:endParaRPr lang="en-GB" dirty="0">
              <a:latin typeface="Verdana" charset="0"/>
              <a:ea typeface="Verdana" charset="0"/>
              <a:cs typeface="Verdana" charset="0"/>
            </a:endParaRPr>
          </a:p>
          <a:p>
            <a:pPr marL="673100" lvl="1" eaLnBrk="1" fontAlgn="auto" hangingPunct="1">
              <a:spcBef>
                <a:spcPts val="0"/>
              </a:spcBef>
              <a:spcAft>
                <a:spcPts val="0"/>
              </a:spcAft>
              <a:defRPr/>
            </a:pPr>
            <a:r>
              <a:rPr lang="en-GB" sz="1900" dirty="0">
                <a:ea typeface="Verdana" charset="0"/>
              </a:rPr>
              <a:t>Elizabeth, in today’s reading, tells Mary she is blessed because of her choice to believe the Lord’s word. </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In this Year of the Word, which word or phrase in scripture speaks most strongly to you? One that means a lot to us at CAFOD is: “He sent me to bring good news to the poor.” </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If you’re not sure, dust off that Bible or search that app and see what jumps out at you. Perhaps God has a special word for you today.</a:t>
            </a:r>
          </a:p>
          <a:p>
            <a:pPr marL="760413" lvl="1" indent="1588" eaLnBrk="1" fontAlgn="auto" hangingPunct="1">
              <a:spcBef>
                <a:spcPts val="0"/>
              </a:spcBef>
              <a:spcAft>
                <a:spcPts val="0"/>
              </a:spcAft>
              <a:defRPr/>
            </a:pPr>
            <a:endParaRPr lang="en-GB" sz="1900" dirty="0"/>
          </a:p>
          <a:p>
            <a:pPr marL="673200" lvl="1" indent="1588" fontAlgn="auto">
              <a:spcBef>
                <a:spcPts val="0"/>
              </a:spcBef>
              <a:spcAft>
                <a:spcPts val="0"/>
              </a:spcAft>
              <a:defRPr/>
            </a:pPr>
            <a:r>
              <a:rPr lang="en-GB" sz="1900" dirty="0">
                <a:solidFill>
                  <a:srgbClr val="7C61A7"/>
                </a:solidFill>
                <a:latin typeface="Arial Rounded MT Bold" panose="020F0704030504030204" pitchFamily="34" charset="0"/>
              </a:rPr>
              <a:t>Jesus, thank you for your promises. Help me to believe. Amen.</a:t>
            </a:r>
          </a:p>
        </p:txBody>
      </p:sp>
      <p:sp>
        <p:nvSpPr>
          <p:cNvPr id="58372" name="Rectangle 4">
            <a:extLst>
              <a:ext uri="{FF2B5EF4-FFF2-40B4-BE49-F238E27FC236}">
                <a16:creationId xmlns:a16="http://schemas.microsoft.com/office/drawing/2014/main" xmlns="" id="{923B9FA8-097B-428A-97F4-D8B4C7FE93D0}"/>
              </a:ext>
            </a:extLst>
          </p:cNvPr>
          <p:cNvSpPr>
            <a:spLocks noChangeArrowheads="1"/>
          </p:cNvSpPr>
          <p:nvPr/>
        </p:nvSpPr>
        <p:spPr bwMode="auto">
          <a:xfrm>
            <a:off x="4922838" y="6198280"/>
            <a:ext cx="4479925" cy="677108"/>
          </a:xfrm>
          <a:prstGeom prst="homePlate">
            <a:avLst>
              <a:gd name="adj" fmla="val 73092"/>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dirty="0">
                <a:solidFill>
                  <a:schemeClr val="bg1"/>
                </a:solidFill>
                <a:latin typeface="Arial" panose="020B0604020202020204" pitchFamily="34" charset="0"/>
              </a:rPr>
              <a:t>Read and ponder a word or phrase from scripture.</a:t>
            </a:r>
          </a:p>
        </p:txBody>
      </p:sp>
      <p:sp>
        <p:nvSpPr>
          <p:cNvPr id="10" name="Action Button: Home 5">
            <a:hlinkClick r:id="" action="ppaction://hlinkshowjump?jump=firstslide" highlightClick="1"/>
            <a:extLst>
              <a:ext uri="{FF2B5EF4-FFF2-40B4-BE49-F238E27FC236}">
                <a16:creationId xmlns:a16="http://schemas.microsoft.com/office/drawing/2014/main" xmlns="" id="{95E13F68-2CC3-4284-8ABB-1BFAB2E7D4A7}"/>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7" name="Rectangle 2">
            <a:extLst>
              <a:ext uri="{FF2B5EF4-FFF2-40B4-BE49-F238E27FC236}">
                <a16:creationId xmlns:a16="http://schemas.microsoft.com/office/drawing/2014/main" xmlns="" id="{80715C0E-EDF8-499A-B7BE-AC39DAB69E2E}"/>
              </a:ext>
            </a:extLst>
          </p:cNvPr>
          <p:cNvSpPr>
            <a:spLocks noChangeArrowheads="1"/>
          </p:cNvSpPr>
          <p:nvPr/>
        </p:nvSpPr>
        <p:spPr bwMode="auto">
          <a:xfrm>
            <a:off x="5648325" y="1793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dirty="0">
                <a:solidFill>
                  <a:schemeClr val="bg1"/>
                </a:solidFill>
                <a:latin typeface="Arial Rounded MT Bold" panose="020F0704030504030204" pitchFamily="34" charset="0"/>
              </a:rPr>
              <a:t>“Blessed are you who believed that what was spoken to you by the Lord would be fulfilled.”</a:t>
            </a:r>
          </a:p>
          <a:p>
            <a:pPr algn="r" eaLnBrk="1" hangingPunct="1">
              <a:spcBef>
                <a:spcPct val="0"/>
              </a:spcBef>
              <a:buFontTx/>
              <a:buNone/>
            </a:pPr>
            <a:r>
              <a:rPr lang="en-GB" altLang="en-US" sz="1600" dirty="0">
                <a:solidFill>
                  <a:schemeClr val="bg1"/>
                </a:solidFill>
                <a:latin typeface="Arial Rounded MT Bold" panose="020F0704030504030204" pitchFamily="34" charset="0"/>
              </a:rPr>
              <a:t>Luke 1:45</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2838" y="2232933"/>
            <a:ext cx="2893219" cy="3857625"/>
          </a:xfrm>
          <a:prstGeom prst="rect">
            <a:avLst/>
          </a:prstGeom>
          <a:ln w="28575" cap="rnd">
            <a:solidFill>
              <a:schemeClr val="bg1"/>
            </a:solidFill>
            <a:prstDash val="sysDot"/>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2" y="1530884"/>
            <a:ext cx="435700" cy="499530"/>
          </a:xfrm>
          <a:prstGeom prst="rect">
            <a:avLst/>
          </a:prstGeom>
        </p:spPr>
      </p:pic>
      <p:sp>
        <p:nvSpPr>
          <p:cNvPr id="5" name="Rectangle 4">
            <a:extLst>
              <a:ext uri="{FF2B5EF4-FFF2-40B4-BE49-F238E27FC236}">
                <a16:creationId xmlns:a16="http://schemas.microsoft.com/office/drawing/2014/main" xmlns="" id="{35373412-B02D-437B-8F6C-9E75B267A6B6}"/>
              </a:ext>
            </a:extLst>
          </p:cNvPr>
          <p:cNvSpPr>
            <a:spLocks noChangeArrowheads="1"/>
          </p:cNvSpPr>
          <p:nvPr/>
        </p:nvSpPr>
        <p:spPr bwMode="auto">
          <a:xfrm>
            <a:off x="-215900" y="1174562"/>
            <a:ext cx="4813300" cy="5427524"/>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Message the brave</a:t>
            </a:r>
            <a:endParaRPr lang="en-GB" sz="800" b="1" dirty="0">
              <a:solidFill>
                <a:srgbClr val="7C61A7"/>
              </a:solidFill>
              <a:latin typeface="Verdana" charset="0"/>
              <a:ea typeface="Verdana" charset="0"/>
              <a:cs typeface="Verdana" charset="0"/>
            </a:endParaRPr>
          </a:p>
          <a:p>
            <a:pPr marL="673100" lvl="1" eaLnBrk="1" fontAlgn="auto" hangingPunct="1">
              <a:spcBef>
                <a:spcPts val="0"/>
              </a:spcBef>
              <a:spcAft>
                <a:spcPts val="0"/>
              </a:spcAft>
              <a:defRPr/>
            </a:pPr>
            <a:endParaRPr lang="en-US" sz="1900" dirty="0">
              <a:ea typeface="Verdana" charset="0"/>
            </a:endParaRPr>
          </a:p>
          <a:p>
            <a:pPr marL="673100" lvl="1" eaLnBrk="1" fontAlgn="auto" hangingPunct="1">
              <a:spcBef>
                <a:spcPts val="0"/>
              </a:spcBef>
              <a:spcAft>
                <a:spcPts val="0"/>
              </a:spcAft>
              <a:defRPr/>
            </a:pPr>
            <a:r>
              <a:rPr lang="en-US" sz="1900" dirty="0">
                <a:ea typeface="Verdana" charset="0"/>
              </a:rPr>
              <a:t>Palwasha Hassan lives in Afghanistan. She has spent her life fighting for women’s rights.</a:t>
            </a:r>
          </a:p>
          <a:p>
            <a:pPr marL="673100" lvl="1" eaLnBrk="1" fontAlgn="auto" hangingPunct="1">
              <a:spcBef>
                <a:spcPts val="0"/>
              </a:spcBef>
              <a:spcAft>
                <a:spcPts val="0"/>
              </a:spcAft>
              <a:defRPr/>
            </a:pPr>
            <a:endParaRPr lang="en-US" sz="1900" dirty="0">
              <a:ea typeface="Verdana" charset="0"/>
            </a:endParaRPr>
          </a:p>
          <a:p>
            <a:pPr marL="673100" lvl="1" eaLnBrk="1" fontAlgn="auto" hangingPunct="1">
              <a:spcBef>
                <a:spcPts val="0"/>
              </a:spcBef>
              <a:spcAft>
                <a:spcPts val="0"/>
              </a:spcAft>
              <a:defRPr/>
            </a:pPr>
            <a:r>
              <a:rPr lang="en-US" sz="1900" dirty="0">
                <a:ea typeface="Verdana" charset="0"/>
              </a:rPr>
              <a:t>Amongst other initiatives, she has started up shelters for refugee women and for street children. She is now director of the Afghan Women’s Educational Centre.</a:t>
            </a:r>
          </a:p>
          <a:p>
            <a:pPr marL="673100" lvl="1" eaLnBrk="1" fontAlgn="auto" hangingPunct="1">
              <a:spcBef>
                <a:spcPts val="0"/>
              </a:spcBef>
              <a:spcAft>
                <a:spcPts val="0"/>
              </a:spcAft>
              <a:defRPr/>
            </a:pPr>
            <a:endParaRPr lang="en-US" sz="1900" dirty="0">
              <a:ea typeface="Verdana" charset="0"/>
            </a:endParaRPr>
          </a:p>
          <a:p>
            <a:pPr marL="673100" lvl="1" eaLnBrk="1" fontAlgn="auto" hangingPunct="1">
              <a:spcBef>
                <a:spcPts val="0"/>
              </a:spcBef>
              <a:spcAft>
                <a:spcPts val="0"/>
              </a:spcAft>
              <a:defRPr/>
            </a:pPr>
            <a:r>
              <a:rPr lang="en-US" sz="1900" dirty="0">
                <a:ea typeface="Verdana" charset="0"/>
              </a:rPr>
              <a:t>Palwasha says: “Peace is never real without an inclusive, equal society. We need to ensure women’s meaningful participation at all levels…”</a:t>
            </a:r>
          </a:p>
        </p:txBody>
      </p:sp>
      <p:sp>
        <p:nvSpPr>
          <p:cNvPr id="59396" name="TextBox 3">
            <a:extLst>
              <a:ext uri="{FF2B5EF4-FFF2-40B4-BE49-F238E27FC236}">
                <a16:creationId xmlns:a16="http://schemas.microsoft.com/office/drawing/2014/main" xmlns="" id="{30278765-A45D-481F-9810-2CC88A65937B}"/>
              </a:ext>
            </a:extLst>
          </p:cNvPr>
          <p:cNvSpPr>
            <a:spLocks noChangeArrowheads="1"/>
          </p:cNvSpPr>
          <p:nvPr/>
        </p:nvSpPr>
        <p:spPr bwMode="auto">
          <a:xfrm>
            <a:off x="-215900" y="-352425"/>
            <a:ext cx="4813300"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Tuesday 22 December</a:t>
            </a:r>
          </a:p>
        </p:txBody>
      </p:sp>
      <p:sp>
        <p:nvSpPr>
          <p:cNvPr id="59397" name="Rectangle 2">
            <a:extLst>
              <a:ext uri="{FF2B5EF4-FFF2-40B4-BE49-F238E27FC236}">
                <a16:creationId xmlns:a16="http://schemas.microsoft.com/office/drawing/2014/main" xmlns="" id="{9173704E-33C5-43E9-AC4D-AC7D7AE1F470}"/>
              </a:ext>
            </a:extLst>
          </p:cNvPr>
          <p:cNvSpPr>
            <a:spLocks noChangeArrowheads="1"/>
          </p:cNvSpPr>
          <p:nvPr/>
        </p:nvSpPr>
        <p:spPr bwMode="auto">
          <a:xfrm>
            <a:off x="5861957" y="204788"/>
            <a:ext cx="60125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cs typeface="Arial"/>
              </a:rPr>
              <a:t>“…the Almighty has done great things for me, and holy is his Name</a:t>
            </a:r>
            <a:endParaRPr lang="en-GB" altLang="en-US" sz="2000" i="1">
              <a:solidFill>
                <a:schemeClr val="bg1"/>
              </a:solidFill>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panose="020F0704030504030204" pitchFamily="34" charset="0"/>
                <a:cs typeface="Arial"/>
              </a:rPr>
              <a:t>Luke 1:49</a:t>
            </a:r>
          </a:p>
        </p:txBody>
      </p:sp>
      <p:pic>
        <p:nvPicPr>
          <p:cNvPr id="19" name="Picture 18">
            <a:extLst>
              <a:ext uri="{FF2B5EF4-FFF2-40B4-BE49-F238E27FC236}">
                <a16:creationId xmlns:a16="http://schemas.microsoft.com/office/drawing/2014/main" xmlns="" id="{6532DD05-81CA-4401-9782-179C87016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344" y="2169612"/>
            <a:ext cx="3593155" cy="3483607"/>
          </a:xfrm>
          <a:prstGeom prst="rect">
            <a:avLst/>
          </a:prstGeom>
          <a:ln w="28575" cap="rnd">
            <a:solidFill>
              <a:schemeClr val="bg1"/>
            </a:solidFill>
            <a:prstDash val="sysDot"/>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4" name="TextBox 13"/>
          <p:cNvSpPr txBox="1"/>
          <p:nvPr/>
        </p:nvSpPr>
        <p:spPr>
          <a:xfrm>
            <a:off x="7933497" y="4599071"/>
            <a:ext cx="1278004" cy="646331"/>
          </a:xfrm>
          <a:prstGeom prst="rect">
            <a:avLst/>
          </a:prstGeom>
          <a:solidFill>
            <a:schemeClr val="tx1">
              <a:alpha val="44000"/>
            </a:schemeClr>
          </a:solidFill>
          <a:ln w="28575">
            <a:solidFill>
              <a:schemeClr val="bg1"/>
            </a:solidFill>
            <a:prstDash val="sysDot"/>
          </a:ln>
        </p:spPr>
        <p:txBody>
          <a:bodyPr wrap="square" rtlCol="0">
            <a:spAutoFit/>
          </a:bodyPr>
          <a:lstStyle/>
          <a:p>
            <a:r>
              <a:rPr lang="en-GB" dirty="0">
                <a:solidFill>
                  <a:schemeClr val="bg1"/>
                </a:solidFill>
                <a:latin typeface="Arial Rounded MT Bold" panose="020F0704030504030204" pitchFamily="34" charset="0"/>
              </a:rPr>
              <a:t>Palwasha Hassan</a:t>
            </a:r>
          </a:p>
        </p:txBody>
      </p:sp>
      <p:sp>
        <p:nvSpPr>
          <p:cNvPr id="16" name="Right Arrow 15"/>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2" y="1530884"/>
            <a:ext cx="435700" cy="499530"/>
          </a:xfrm>
          <a:prstGeom prst="rect">
            <a:avLst/>
          </a:prstGeom>
        </p:spPr>
      </p:pic>
      <p:sp>
        <p:nvSpPr>
          <p:cNvPr id="3" name="TextBox 3">
            <a:extLst>
              <a:ext uri="{FF2B5EF4-FFF2-40B4-BE49-F238E27FC236}">
                <a16:creationId xmlns:a16="http://schemas.microsoft.com/office/drawing/2014/main" xmlns="" id="{3BEB080E-9523-4D60-9DB4-BB538EC6989B}"/>
              </a:ext>
            </a:extLst>
          </p:cNvPr>
          <p:cNvSpPr>
            <a:spLocks noChangeArrowheads="1"/>
          </p:cNvSpPr>
          <p:nvPr/>
        </p:nvSpPr>
        <p:spPr bwMode="auto">
          <a:xfrm>
            <a:off x="-288925" y="-398463"/>
            <a:ext cx="4867275" cy="5741253"/>
          </a:xfrm>
          <a:prstGeom prst="roundRect">
            <a:avLst>
              <a:gd name="adj" fmla="val 4810"/>
            </a:avLst>
          </a:prstGeom>
          <a:solidFill>
            <a:schemeClr val="bg1">
              <a:alpha val="79999"/>
            </a:schemeClr>
          </a:solid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dirty="0">
              <a:latin typeface="Verdana" pitchFamily="34" charset="0"/>
              <a:cs typeface="+mn-cs"/>
            </a:endParaRPr>
          </a:p>
          <a:p>
            <a:pPr marL="760095" lvl="1" indent="1270" eaLnBrk="1" fontAlgn="auto" hangingPunct="1">
              <a:spcBef>
                <a:spcPts val="0"/>
              </a:spcBef>
              <a:spcAft>
                <a:spcPts val="0"/>
              </a:spcAft>
              <a:defRPr/>
            </a:pPr>
            <a:endParaRPr lang="en-GB" sz="1900" dirty="0"/>
          </a:p>
          <a:p>
            <a:pPr marL="673100" lvl="1" eaLnBrk="1" fontAlgn="auto" hangingPunct="1">
              <a:spcBef>
                <a:spcPts val="0"/>
              </a:spcBef>
              <a:spcAft>
                <a:spcPts val="0"/>
              </a:spcAft>
              <a:defRPr/>
            </a:pPr>
            <a:r>
              <a:rPr lang="en-GB" sz="1900" dirty="0">
                <a:latin typeface="Arial"/>
                <a:ea typeface="Verdana"/>
                <a:cs typeface="Arial"/>
              </a:rPr>
              <a:t>Today’s reading is the </a:t>
            </a:r>
            <a:r>
              <a:rPr lang="en-GB" sz="1900" dirty="0" err="1">
                <a:latin typeface="Arial"/>
                <a:ea typeface="Verdana"/>
                <a:cs typeface="Arial"/>
              </a:rPr>
              <a:t>Magnificat</a:t>
            </a:r>
            <a:r>
              <a:rPr lang="en-GB" sz="1900" dirty="0">
                <a:latin typeface="Arial"/>
                <a:ea typeface="Verdana"/>
                <a:cs typeface="Arial"/>
              </a:rPr>
              <a:t> – the revolutionary song of Mary that is so vocal about God’s defence of oppressed people that it was banned by at least three governments in the last century.</a:t>
            </a:r>
          </a:p>
          <a:p>
            <a:pPr marL="673100" lvl="1">
              <a:spcBef>
                <a:spcPts val="0"/>
              </a:spcBef>
              <a:spcAft>
                <a:spcPts val="0"/>
              </a:spcAft>
              <a:defRPr/>
            </a:pPr>
            <a:endParaRPr lang="en-GB" sz="1900" dirty="0">
              <a:latin typeface="Arial"/>
              <a:ea typeface="Verdana"/>
              <a:cs typeface="Arial"/>
            </a:endParaRPr>
          </a:p>
          <a:p>
            <a:pPr marL="673100" lvl="1">
              <a:spcBef>
                <a:spcPts val="0"/>
              </a:spcBef>
              <a:spcAft>
                <a:spcPts val="0"/>
              </a:spcAft>
              <a:defRPr/>
            </a:pPr>
            <a:r>
              <a:rPr lang="en-GB" sz="1900" dirty="0">
                <a:latin typeface="Arial"/>
                <a:ea typeface="Verdana"/>
                <a:cs typeface="Arial"/>
              </a:rPr>
              <a:t>(See if you can find out which – you may be surprised!)</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Let us pray that God will defend the oppressed in all societies and that we will defend them too.</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solidFill>
                  <a:srgbClr val="7C61A7"/>
                </a:solidFill>
                <a:latin typeface="Arial Rounded MT Bold" panose="020F0704030504030204" pitchFamily="34" charset="0"/>
                <a:ea typeface="Verdana" charset="0"/>
              </a:rPr>
              <a:t>Lord, help us to build a world where everyone has a voice and is listened to with respect. Amen</a:t>
            </a:r>
          </a:p>
        </p:txBody>
      </p:sp>
      <p:sp>
        <p:nvSpPr>
          <p:cNvPr id="60419" name="Rectangle 4">
            <a:extLst>
              <a:ext uri="{FF2B5EF4-FFF2-40B4-BE49-F238E27FC236}">
                <a16:creationId xmlns:a16="http://schemas.microsoft.com/office/drawing/2014/main" xmlns="" id="{B26B0E32-2962-482B-9499-D9E52B419E35}"/>
              </a:ext>
            </a:extLst>
          </p:cNvPr>
          <p:cNvSpPr>
            <a:spLocks noChangeArrowheads="1"/>
          </p:cNvSpPr>
          <p:nvPr/>
        </p:nvSpPr>
        <p:spPr bwMode="auto">
          <a:xfrm>
            <a:off x="4959350" y="6198280"/>
            <a:ext cx="4537075" cy="677108"/>
          </a:xfrm>
          <a:prstGeom prst="homePlate">
            <a:avLst>
              <a:gd name="adj" fmla="val 73115"/>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900">
                <a:solidFill>
                  <a:schemeClr val="bg1"/>
                </a:solidFill>
                <a:latin typeface="Arial" panose="020B0604020202020204" pitchFamily="34" charset="0"/>
                <a:hlinkClick r:id="rId4"/>
              </a:rPr>
              <a:t>Send a message</a:t>
            </a:r>
            <a:r>
              <a:rPr lang="en-US" altLang="en-US" sz="1900">
                <a:solidFill>
                  <a:schemeClr val="bg1"/>
                </a:solidFill>
                <a:latin typeface="Arial" panose="020B0604020202020204" pitchFamily="34" charset="0"/>
              </a:rPr>
              <a:t> of encouragement to this brave defender.</a:t>
            </a:r>
          </a:p>
        </p:txBody>
      </p:sp>
      <p:sp>
        <p:nvSpPr>
          <p:cNvPr id="9" name="Action Button: Home 5">
            <a:hlinkClick r:id="" action="ppaction://hlinkshowjump?jump=firstslide" highlightClick="1"/>
            <a:extLst>
              <a:ext uri="{FF2B5EF4-FFF2-40B4-BE49-F238E27FC236}">
                <a16:creationId xmlns:a16="http://schemas.microsoft.com/office/drawing/2014/main" xmlns="" id="{82B74F61-1B69-47E8-8FFC-41EEF08C8C9D}"/>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7" name="Picture 6">
            <a:extLst>
              <a:ext uri="{FF2B5EF4-FFF2-40B4-BE49-F238E27FC236}">
                <a16:creationId xmlns:a16="http://schemas.microsoft.com/office/drawing/2014/main" xmlns="" id="{6532DD05-81CA-4401-9782-179C87016D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9344" y="2169612"/>
            <a:ext cx="3593155" cy="3483607"/>
          </a:xfrm>
          <a:prstGeom prst="rect">
            <a:avLst/>
          </a:prstGeom>
          <a:ln w="28575" cap="rnd">
            <a:solidFill>
              <a:schemeClr val="bg1"/>
            </a:solidFill>
            <a:prstDash val="sysDot"/>
          </a:ln>
        </p:spPr>
      </p:pic>
      <p:sp>
        <p:nvSpPr>
          <p:cNvPr id="8" name="Rectangle 2">
            <a:extLst>
              <a:ext uri="{FF2B5EF4-FFF2-40B4-BE49-F238E27FC236}">
                <a16:creationId xmlns:a16="http://schemas.microsoft.com/office/drawing/2014/main" xmlns="" id="{9173704E-33C5-43E9-AC4D-AC7D7AE1F470}"/>
              </a:ext>
            </a:extLst>
          </p:cNvPr>
          <p:cNvSpPr>
            <a:spLocks noChangeArrowheads="1"/>
          </p:cNvSpPr>
          <p:nvPr/>
        </p:nvSpPr>
        <p:spPr bwMode="auto">
          <a:xfrm>
            <a:off x="5861957" y="204788"/>
            <a:ext cx="60125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a:solidFill>
                  <a:schemeClr val="bg1"/>
                </a:solidFill>
                <a:latin typeface="Arial Rounded MT Bold" panose="020F0704030504030204" pitchFamily="34" charset="0"/>
                <a:cs typeface="Arial"/>
              </a:rPr>
              <a:t>“…the Almighty has done great things for me, and holy is his Name</a:t>
            </a:r>
            <a:endParaRPr lang="en-GB" altLang="en-US" sz="2000" i="1">
              <a:solidFill>
                <a:schemeClr val="bg1"/>
              </a:solidFill>
              <a:latin typeface="Arial Rounded MT Bold" panose="020F0704030504030204" pitchFamily="34" charset="0"/>
            </a:endParaRPr>
          </a:p>
          <a:p>
            <a:pPr algn="r" eaLnBrk="1" hangingPunct="1">
              <a:spcBef>
                <a:spcPct val="0"/>
              </a:spcBef>
              <a:buFontTx/>
              <a:buNone/>
            </a:pPr>
            <a:r>
              <a:rPr lang="en-GB" altLang="en-US" sz="1600">
                <a:solidFill>
                  <a:schemeClr val="bg1"/>
                </a:solidFill>
                <a:latin typeface="Arial Rounded MT Bold" panose="020F0704030504030204" pitchFamily="34" charset="0"/>
                <a:cs typeface="Arial"/>
              </a:rPr>
              <a:t>Luke 1:49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xmlns="" id="{4F5A1660-14A5-4686-9462-9B8793291309}"/>
              </a:ext>
            </a:extLst>
          </p:cNvPr>
          <p:cNvSpPr>
            <a:spLocks noChangeArrowheads="1"/>
          </p:cNvSpPr>
          <p:nvPr/>
        </p:nvSpPr>
        <p:spPr bwMode="auto">
          <a:xfrm>
            <a:off x="-287338" y="-301625"/>
            <a:ext cx="4867276" cy="6902053"/>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73100"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solidFill>
                <a:srgbClr val="FF0000"/>
              </a:solidFill>
              <a:latin typeface="Verdana" panose="020B0604030504040204" pitchFamily="34" charset="0"/>
            </a:endParaRPr>
          </a:p>
          <a:p>
            <a:pPr lvl="1" eaLnBrk="1" hangingPunct="1">
              <a:spcBef>
                <a:spcPct val="0"/>
              </a:spcBef>
              <a:buFontTx/>
              <a:buNone/>
            </a:pPr>
            <a:endParaRPr lang="en-GB" altLang="en-US" sz="1800" dirty="0">
              <a:solidFill>
                <a:srgbClr val="FF0000"/>
              </a:solidFill>
              <a:latin typeface="Verdana" panose="020B0604030504040204" pitchFamily="34" charset="0"/>
            </a:endParaRPr>
          </a:p>
          <a:p>
            <a:pPr lvl="1" eaLnBrk="1" hangingPunct="1">
              <a:spcBef>
                <a:spcPct val="0"/>
              </a:spcBef>
              <a:buNone/>
            </a:pPr>
            <a:r>
              <a:rPr lang="en-GB" altLang="en-US" sz="1900" dirty="0">
                <a:latin typeface="Arial" panose="020B0604020202020204" pitchFamily="34" charset="0"/>
              </a:rPr>
              <a:t>Coronavirus is making life harder in the camp and </a:t>
            </a:r>
            <a:r>
              <a:rPr lang="en-GB" altLang="en-US" sz="1900" dirty="0" err="1">
                <a:latin typeface="Arial" panose="020B0604020202020204" pitchFamily="34" charset="0"/>
              </a:rPr>
              <a:t>Saba</a:t>
            </a:r>
            <a:r>
              <a:rPr lang="en-GB" altLang="en-US" sz="1900" dirty="0">
                <a:latin typeface="Arial" panose="020B0604020202020204" pitchFamily="34" charset="0"/>
              </a:rPr>
              <a:t> says it is difficult to keep socially distanced in such a crowded place.</a:t>
            </a:r>
          </a:p>
          <a:p>
            <a:pPr lvl="1" eaLnBrk="1" hangingPunct="1">
              <a:spcBef>
                <a:spcPct val="0"/>
              </a:spcBef>
              <a:buNone/>
            </a:pPr>
            <a:endParaRPr lang="en-GB" altLang="en-US" sz="1900" dirty="0">
              <a:latin typeface="Arial" panose="020B0604020202020204" pitchFamily="34" charset="0"/>
            </a:endParaRPr>
          </a:p>
          <a:p>
            <a:pPr lvl="1" eaLnBrk="1" hangingPunct="1">
              <a:spcBef>
                <a:spcPct val="0"/>
              </a:spcBef>
              <a:buNone/>
            </a:pPr>
            <a:r>
              <a:rPr lang="en-GB" altLang="en-US" sz="1900" dirty="0">
                <a:latin typeface="Arial" panose="020B0604020202020204" pitchFamily="34" charset="0"/>
              </a:rPr>
              <a:t>But her faith in God sustains </a:t>
            </a:r>
            <a:r>
              <a:rPr lang="en-GB" altLang="en-US" sz="1900" dirty="0" err="1">
                <a:latin typeface="Arial" panose="020B0604020202020204" pitchFamily="34" charset="0"/>
              </a:rPr>
              <a:t>Saba</a:t>
            </a:r>
            <a:r>
              <a:rPr lang="en-GB" altLang="en-US" sz="1900" dirty="0">
                <a:latin typeface="Arial" panose="020B0604020202020204" pitchFamily="34" charset="0"/>
              </a:rPr>
              <a:t>: </a:t>
            </a:r>
          </a:p>
          <a:p>
            <a:pPr lvl="1" eaLnBrk="1" hangingPunct="1">
              <a:spcBef>
                <a:spcPct val="0"/>
              </a:spcBef>
              <a:buNone/>
            </a:pPr>
            <a:r>
              <a:rPr lang="en-GB" altLang="en-US" sz="1900" dirty="0">
                <a:latin typeface="Arial" panose="020B0604020202020204" pitchFamily="34" charset="0"/>
              </a:rPr>
              <a:t>“In our houses, we pray five times daily… We especially pray for returning back to our own place.”</a:t>
            </a:r>
          </a:p>
          <a:p>
            <a:pPr lvl="1" eaLnBrk="1" hangingPunct="1">
              <a:spcBef>
                <a:spcPct val="0"/>
              </a:spcBef>
              <a:buNone/>
            </a:pPr>
            <a:endParaRPr lang="en-GB" altLang="en-US" sz="1900" dirty="0">
              <a:latin typeface="Arial" panose="020B0604020202020204" pitchFamily="34" charset="0"/>
            </a:endParaRPr>
          </a:p>
          <a:p>
            <a:pPr lvl="1" eaLnBrk="1" hangingPunct="1">
              <a:spcBef>
                <a:spcPct val="0"/>
              </a:spcBef>
              <a:buNone/>
            </a:pPr>
            <a:r>
              <a:rPr lang="en-GB" altLang="en-US" sz="1900" dirty="0">
                <a:latin typeface="Arial" panose="020B0604020202020204" pitchFamily="34" charset="0"/>
              </a:rPr>
              <a:t>She is also comforted by the care given by the global Caritas family, including CAFOD: </a:t>
            </a:r>
          </a:p>
          <a:p>
            <a:pPr lvl="1" eaLnBrk="1" hangingPunct="1">
              <a:spcBef>
                <a:spcPct val="0"/>
              </a:spcBef>
              <a:buNone/>
            </a:pPr>
            <a:endParaRPr lang="en-GB" altLang="en-US" sz="1900" dirty="0">
              <a:latin typeface="Arial" panose="020B0604020202020204" pitchFamily="34" charset="0"/>
            </a:endParaRPr>
          </a:p>
          <a:p>
            <a:pPr lvl="1" eaLnBrk="1" hangingPunct="1">
              <a:spcBef>
                <a:spcPct val="0"/>
              </a:spcBef>
              <a:buNone/>
            </a:pPr>
            <a:r>
              <a:rPr lang="en-GB" altLang="en-US" sz="1900" dirty="0">
                <a:latin typeface="Arial" panose="020B0604020202020204" pitchFamily="34" charset="0"/>
              </a:rPr>
              <a:t>“I feel peace somehow when</a:t>
            </a:r>
          </a:p>
          <a:p>
            <a:pPr lvl="1" eaLnBrk="1" hangingPunct="1">
              <a:spcBef>
                <a:spcPct val="0"/>
              </a:spcBef>
              <a:buNone/>
            </a:pPr>
            <a:r>
              <a:rPr lang="en-GB" altLang="en-US" sz="1900" dirty="0">
                <a:latin typeface="Arial" panose="020B0604020202020204" pitchFamily="34" charset="0"/>
              </a:rPr>
              <a:t>I am reminded of Caritas and its people who have been helping us.” </a:t>
            </a:r>
          </a:p>
          <a:p>
            <a:pPr lvl="1" eaLnBrk="1" hangingPunct="1">
              <a:spcBef>
                <a:spcPct val="0"/>
              </a:spcBef>
              <a:buFont typeface="Arial" panose="020B0604020202020204" pitchFamily="34" charset="0"/>
              <a:buNone/>
            </a:pPr>
            <a:r>
              <a:rPr lang="en-GB" altLang="en-US" sz="1800" dirty="0">
                <a:solidFill>
                  <a:srgbClr val="FF0000"/>
                </a:solidFill>
                <a:latin typeface="Verdana" panose="020B0604030504040204" pitchFamily="34" charset="0"/>
              </a:rPr>
              <a:t> </a:t>
            </a:r>
            <a:endParaRPr lang="en-GB" altLang="en-US" sz="1800" dirty="0">
              <a:latin typeface="Verdana" panose="020B0604030504040204" pitchFamily="34" charset="0"/>
            </a:endParaRPr>
          </a:p>
          <a:p>
            <a:pPr lvl="1">
              <a:spcBef>
                <a:spcPct val="0"/>
              </a:spcBef>
              <a:buFontTx/>
              <a:buNone/>
            </a:pPr>
            <a:r>
              <a:rPr lang="en-GB" altLang="en-US" sz="1900" dirty="0">
                <a:solidFill>
                  <a:srgbClr val="7C61A7"/>
                </a:solidFill>
                <a:latin typeface="Arial Rounded MT Bold" panose="020F0704030504030204" pitchFamily="34" charset="0"/>
              </a:rPr>
              <a:t>Lord, comfort my sisters and brothers who are seeking refuge and shelter. Amen</a:t>
            </a:r>
          </a:p>
        </p:txBody>
      </p:sp>
      <p:sp>
        <p:nvSpPr>
          <p:cNvPr id="7171" name="Rectangle 4">
            <a:extLst>
              <a:ext uri="{FF2B5EF4-FFF2-40B4-BE49-F238E27FC236}">
                <a16:creationId xmlns:a16="http://schemas.microsoft.com/office/drawing/2014/main" xmlns="" id="{0FAC0415-8E8B-40F8-A943-65DB95610C7F}"/>
              </a:ext>
            </a:extLst>
          </p:cNvPr>
          <p:cNvSpPr>
            <a:spLocks noChangeArrowheads="1"/>
          </p:cNvSpPr>
          <p:nvPr/>
        </p:nvSpPr>
        <p:spPr bwMode="auto">
          <a:xfrm>
            <a:off x="4946650" y="6198280"/>
            <a:ext cx="4705350" cy="677108"/>
          </a:xfrm>
          <a:prstGeom prst="homePlate">
            <a:avLst>
              <a:gd name="adj" fmla="val 73062"/>
            </a:avLst>
          </a:prstGeom>
          <a:solidFill>
            <a:srgbClr val="7C61A7"/>
          </a:solidFill>
          <a:ln w="9525">
            <a:no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Say this </a:t>
            </a:r>
            <a:r>
              <a:rPr lang="en-GB" altLang="en-US" sz="1900">
                <a:solidFill>
                  <a:schemeClr val="bg1"/>
                </a:solidFill>
                <a:latin typeface="Arial" panose="020B0604020202020204" pitchFamily="34" charset="0"/>
                <a:hlinkClick r:id="rId3"/>
              </a:rPr>
              <a:t>prayer for refugees</a:t>
            </a:r>
            <a:r>
              <a:rPr lang="en-GB" altLang="en-US" sz="1900">
                <a:solidFill>
                  <a:schemeClr val="bg1"/>
                </a:solidFill>
                <a:latin typeface="Arial" panose="020B0604020202020204" pitchFamily="34" charset="0"/>
              </a:rPr>
              <a:t> or make up your own to say five times today.</a:t>
            </a:r>
          </a:p>
        </p:txBody>
      </p:sp>
      <p:sp>
        <p:nvSpPr>
          <p:cNvPr id="9" name="Rectangle 9">
            <a:extLst>
              <a:ext uri="{FF2B5EF4-FFF2-40B4-BE49-F238E27FC236}">
                <a16:creationId xmlns:a16="http://schemas.microsoft.com/office/drawing/2014/main" xmlns="" id="{5125965D-0DD2-4DE7-9CED-313E90FA676B}"/>
              </a:ext>
            </a:extLst>
          </p:cNvPr>
          <p:cNvSpPr>
            <a:spLocks noChangeArrowheads="1"/>
          </p:cNvSpPr>
          <p:nvPr/>
        </p:nvSpPr>
        <p:spPr bwMode="auto">
          <a:xfrm>
            <a:off x="6096000" y="12148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panose="020F0704030504030204" pitchFamily="34" charset="0"/>
              </a:rPr>
              <a:t>“Over all, the glory of the Lord will be… refuge and shelter...”</a:t>
            </a:r>
          </a:p>
          <a:p>
            <a:pPr algn="r">
              <a:spcBef>
                <a:spcPct val="0"/>
              </a:spcBef>
              <a:buFontTx/>
              <a:buNone/>
            </a:pPr>
            <a:r>
              <a:rPr lang="en-GB" altLang="en-US" sz="1600">
                <a:solidFill>
                  <a:schemeClr val="bg1"/>
                </a:solidFill>
                <a:latin typeface="Arial Rounded MT Bold" panose="020F0704030504030204" pitchFamily="34" charset="0"/>
              </a:rPr>
              <a:t>Isaiah 4:5-6</a:t>
            </a:r>
          </a:p>
        </p:txBody>
      </p:sp>
      <p:sp>
        <p:nvSpPr>
          <p:cNvPr id="11" name="Action Button: Home 5">
            <a:hlinkClick r:id="" action="ppaction://hlinkshowjump?jump=firstslide" highlightClick="1"/>
            <a:extLst>
              <a:ext uri="{FF2B5EF4-FFF2-40B4-BE49-F238E27FC236}">
                <a16:creationId xmlns:a16="http://schemas.microsoft.com/office/drawing/2014/main" xmlns="" id="{6823C38E-0C2E-4457-8FFD-41681F1A0BD3}"/>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a:extLst>
              <a:ext uri="{FF2B5EF4-FFF2-40B4-BE49-F238E27FC236}">
                <a16:creationId xmlns:a16="http://schemas.microsoft.com/office/drawing/2014/main" xmlns="" id="{964E136E-EA93-414F-BC89-0A076CD4D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1480" y="2992463"/>
            <a:ext cx="4482241" cy="2989655"/>
          </a:xfrm>
          <a:prstGeom prst="rect">
            <a:avLst/>
          </a:prstGeom>
          <a:ln w="28575" cap="rnd">
            <a:solidFill>
              <a:schemeClr val="bg1"/>
            </a:solidFill>
            <a:prstDash val="sysDot"/>
            <a:round/>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31595">
            <a:off x="11392869" y="1346331"/>
            <a:ext cx="299042" cy="342851"/>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33" y="2286000"/>
            <a:ext cx="595305" cy="682517"/>
          </a:xfrm>
          <a:prstGeom prst="rect">
            <a:avLst/>
          </a:prstGeom>
        </p:spPr>
      </p:pic>
      <p:sp>
        <p:nvSpPr>
          <p:cNvPr id="5" name="Rectangle 4">
            <a:extLst>
              <a:ext uri="{FF2B5EF4-FFF2-40B4-BE49-F238E27FC236}">
                <a16:creationId xmlns:a16="http://schemas.microsoft.com/office/drawing/2014/main" xmlns="" id="{4E915DDC-BA21-49B3-B064-B049CEB0A0AB}"/>
              </a:ext>
            </a:extLst>
          </p:cNvPr>
          <p:cNvSpPr>
            <a:spLocks noChangeArrowheads="1"/>
          </p:cNvSpPr>
          <p:nvPr/>
        </p:nvSpPr>
        <p:spPr bwMode="auto">
          <a:xfrm>
            <a:off x="-228600" y="1371600"/>
            <a:ext cx="4813300" cy="5380464"/>
          </a:xfrm>
          <a:prstGeom prst="roundRect">
            <a:avLst>
              <a:gd name="adj" fmla="val 5079"/>
            </a:avLst>
          </a:prstGeom>
          <a:solidFill>
            <a:schemeClr val="bg1">
              <a:alpha val="80000"/>
            </a:schemeClr>
          </a:solidFill>
          <a:ln w="28575" cap="rnd">
            <a:noFill/>
            <a:prstDash val="sysDot"/>
            <a:round/>
            <a:headEnd/>
            <a:tailEnd/>
          </a:ln>
        </p:spPr>
        <p:txBody>
          <a:bodyPr lIns="91440" tIns="45720" rIns="91440" bIns="45720" anchor="t">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477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Young leaders</a:t>
            </a:r>
          </a:p>
          <a:p>
            <a:pPr marL="647700" lvl="1" eaLnBrk="1" fontAlgn="auto" hangingPunct="1">
              <a:spcBef>
                <a:spcPts val="0"/>
              </a:spcBef>
              <a:spcAft>
                <a:spcPts val="0"/>
              </a:spcAft>
              <a:defRPr/>
            </a:pPr>
            <a:endParaRPr lang="en-GB" sz="800" dirty="0">
              <a:latin typeface="Verdana" charset="0"/>
              <a:ea typeface="Verdana" charset="0"/>
              <a:cs typeface="Verdana" charset="0"/>
            </a:endParaRPr>
          </a:p>
          <a:p>
            <a:pPr marL="647700" lvl="1" eaLnBrk="1" fontAlgn="auto" hangingPunct="1">
              <a:spcBef>
                <a:spcPts val="0"/>
              </a:spcBef>
              <a:spcAft>
                <a:spcPts val="0"/>
              </a:spcAft>
              <a:defRPr/>
            </a:pPr>
            <a:endParaRPr lang="en-GB" sz="800" dirty="0">
              <a:ea typeface="Verdana" charset="0"/>
            </a:endParaRPr>
          </a:p>
          <a:p>
            <a:pPr marL="647700" lvl="1" eaLnBrk="1" fontAlgn="auto" hangingPunct="1">
              <a:spcBef>
                <a:spcPts val="0"/>
              </a:spcBef>
              <a:spcAft>
                <a:spcPts val="0"/>
              </a:spcAft>
              <a:defRPr/>
            </a:pPr>
            <a:r>
              <a:rPr lang="en-GB" sz="1900" dirty="0">
                <a:latin typeface="Arial"/>
                <a:ea typeface="Verdana"/>
                <a:cs typeface="Arial"/>
              </a:rPr>
              <a:t>These are just some of the students who graduated as CAFOD young leaders last term.</a:t>
            </a:r>
          </a:p>
          <a:p>
            <a:pPr marL="647700" lvl="1" eaLnBrk="1" fontAlgn="auto" hangingPunct="1">
              <a:spcBef>
                <a:spcPts val="0"/>
              </a:spcBef>
              <a:spcAft>
                <a:spcPts val="0"/>
              </a:spcAft>
              <a:defRPr/>
            </a:pPr>
            <a:endParaRPr lang="en-GB" sz="1900" dirty="0">
              <a:ea typeface="Verdana" charset="0"/>
            </a:endParaRPr>
          </a:p>
          <a:p>
            <a:pPr marL="647700" lvl="1" eaLnBrk="1" fontAlgn="auto" hangingPunct="1">
              <a:spcBef>
                <a:spcPts val="0"/>
              </a:spcBef>
              <a:spcAft>
                <a:spcPts val="0"/>
              </a:spcAft>
              <a:defRPr/>
            </a:pPr>
            <a:r>
              <a:rPr lang="en-GB" sz="1900" dirty="0">
                <a:latin typeface="Arial"/>
                <a:ea typeface="Verdana"/>
                <a:cs typeface="Arial"/>
              </a:rPr>
              <a:t>Each year, CAFOD runs a young leaders course. Representatives from schools meet together in local regions to learn about global justice, then share what they have learned with their own school.</a:t>
            </a:r>
          </a:p>
          <a:p>
            <a:pPr marL="647700" lvl="1" eaLnBrk="1" fontAlgn="auto" hangingPunct="1">
              <a:spcBef>
                <a:spcPts val="0"/>
              </a:spcBef>
              <a:spcAft>
                <a:spcPts val="0"/>
              </a:spcAft>
              <a:defRPr/>
            </a:pPr>
            <a:endParaRPr lang="en-GB" sz="1900" dirty="0">
              <a:ea typeface="Verdana" charset="0"/>
            </a:endParaRPr>
          </a:p>
          <a:p>
            <a:pPr marL="647700" lvl="1" eaLnBrk="1" fontAlgn="auto" hangingPunct="1">
              <a:spcBef>
                <a:spcPts val="0"/>
              </a:spcBef>
              <a:spcAft>
                <a:spcPts val="0"/>
              </a:spcAft>
              <a:defRPr/>
            </a:pPr>
            <a:r>
              <a:rPr lang="en-GB" sz="1900" dirty="0">
                <a:latin typeface="Arial"/>
                <a:ea typeface="Verdana"/>
                <a:cs typeface="Arial"/>
              </a:rPr>
              <a:t>This year, meeting in a virtual space has meant an even wider encounter, with young people from all over the country.</a:t>
            </a:r>
          </a:p>
        </p:txBody>
      </p:sp>
      <p:sp>
        <p:nvSpPr>
          <p:cNvPr id="61443" name="TextBox 3">
            <a:extLst>
              <a:ext uri="{FF2B5EF4-FFF2-40B4-BE49-F238E27FC236}">
                <a16:creationId xmlns:a16="http://schemas.microsoft.com/office/drawing/2014/main" xmlns="" id="{3E756192-8C23-4692-BA2E-56669809046F}"/>
              </a:ext>
            </a:extLst>
          </p:cNvPr>
          <p:cNvSpPr>
            <a:spLocks noChangeArrowheads="1"/>
          </p:cNvSpPr>
          <p:nvPr/>
        </p:nvSpPr>
        <p:spPr bwMode="auto">
          <a:xfrm>
            <a:off x="-228600" y="-328613"/>
            <a:ext cx="4813300"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Wednesday 23 December</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5" name="Picture 14">
            <a:extLst>
              <a:ext uri="{FF2B5EF4-FFF2-40B4-BE49-F238E27FC236}">
                <a16:creationId xmlns:a16="http://schemas.microsoft.com/office/drawing/2014/main" xmlns="" id="{6532DD05-81CA-4401-9782-179C87016D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9350" y="2676653"/>
            <a:ext cx="4645903" cy="3162800"/>
          </a:xfrm>
          <a:prstGeom prst="rect">
            <a:avLst/>
          </a:prstGeom>
          <a:ln w="28575" cap="rnd">
            <a:solidFill>
              <a:schemeClr val="bg1"/>
            </a:solidFill>
            <a:prstDash val="sysDot"/>
          </a:ln>
        </p:spPr>
      </p:pic>
      <p:sp>
        <p:nvSpPr>
          <p:cNvPr id="12" name="Rectangle 2">
            <a:extLst>
              <a:ext uri="{FF2B5EF4-FFF2-40B4-BE49-F238E27FC236}">
                <a16:creationId xmlns:a16="http://schemas.microsoft.com/office/drawing/2014/main" xmlns=""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GB" altLang="en-US" sz="2000" i="1" dirty="0" smtClean="0">
                <a:solidFill>
                  <a:schemeClr val="bg1"/>
                </a:solidFill>
                <a:latin typeface="Arial Rounded MT Bold"/>
                <a:cs typeface="Arial"/>
              </a:rPr>
              <a:t>“‘What, then</a:t>
            </a:r>
            <a:r>
              <a:rPr lang="en-GB" altLang="en-US" sz="2000" i="1" dirty="0">
                <a:solidFill>
                  <a:schemeClr val="bg1"/>
                </a:solidFill>
                <a:latin typeface="Arial Rounded MT Bold"/>
                <a:cs typeface="Arial"/>
              </a:rPr>
              <a:t>, will this child be?’ </a:t>
            </a:r>
            <a:endParaRPr lang="en-US" dirty="0">
              <a:solidFill>
                <a:schemeClr val="bg1"/>
              </a:solidFill>
            </a:endParaRPr>
          </a:p>
          <a:p>
            <a:pPr algn="r" eaLnBrk="1" hangingPunct="1">
              <a:spcBef>
                <a:spcPct val="0"/>
              </a:spcBef>
              <a:buFontTx/>
              <a:buNone/>
            </a:pPr>
            <a:r>
              <a:rPr lang="en-GB" altLang="en-US" sz="2000" i="1" dirty="0">
                <a:solidFill>
                  <a:schemeClr val="bg1"/>
                </a:solidFill>
                <a:latin typeface="Arial Rounded MT Bold" panose="020F0704030504030204" pitchFamily="34" charset="0"/>
              </a:rPr>
              <a:t>For surely the hand of the Lord was with him.”  </a:t>
            </a:r>
          </a:p>
          <a:p>
            <a:pPr algn="r" eaLnBrk="1" hangingPunct="1">
              <a:spcBef>
                <a:spcPct val="0"/>
              </a:spcBef>
              <a:buFontTx/>
              <a:buNone/>
            </a:pPr>
            <a:r>
              <a:rPr lang="en-GB" altLang="en-US" sz="1600" dirty="0">
                <a:solidFill>
                  <a:schemeClr val="bg1"/>
                </a:solidFill>
                <a:latin typeface="Arial Rounded MT Bold" panose="020F0704030504030204" pitchFamily="34" charset="0"/>
              </a:rPr>
              <a:t>Luke 1:66</a:t>
            </a:r>
          </a:p>
        </p:txBody>
      </p:sp>
      <p:sp>
        <p:nvSpPr>
          <p:cNvPr id="13" name="Right Arrow 12"/>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33" y="2286000"/>
            <a:ext cx="595305" cy="682517"/>
          </a:xfrm>
          <a:prstGeom prst="rect">
            <a:avLst/>
          </a:prstGeom>
        </p:spPr>
      </p:pic>
      <p:sp>
        <p:nvSpPr>
          <p:cNvPr id="3" name="TextBox 3">
            <a:extLst>
              <a:ext uri="{FF2B5EF4-FFF2-40B4-BE49-F238E27FC236}">
                <a16:creationId xmlns:a16="http://schemas.microsoft.com/office/drawing/2014/main" xmlns="" id="{D3A77D4F-3C25-479D-9C1E-782B276C39C4}"/>
              </a:ext>
            </a:extLst>
          </p:cNvPr>
          <p:cNvSpPr>
            <a:spLocks noChangeArrowheads="1"/>
          </p:cNvSpPr>
          <p:nvPr/>
        </p:nvSpPr>
        <p:spPr bwMode="auto">
          <a:xfrm>
            <a:off x="-288925" y="-350838"/>
            <a:ext cx="4867275" cy="6305967"/>
          </a:xfrm>
          <a:prstGeom prst="roundRect">
            <a:avLst>
              <a:gd name="adj" fmla="val 4810"/>
            </a:avLst>
          </a:prstGeom>
          <a:solidFill>
            <a:schemeClr val="bg1">
              <a:alpha val="79999"/>
            </a:schemeClr>
          </a:solidFill>
          <a:ln w="28575" cap="rnd">
            <a:noFill/>
            <a:prstDash val="sysDot"/>
            <a:round/>
            <a:headEnd/>
            <a:tailEnd/>
          </a:ln>
        </p:spPr>
        <p:txBody>
          <a:bodyPr lIns="91440" tIns="45720" rIns="91440" bIns="45720" anchor="t">
            <a:spAutoFit/>
          </a:bodyPr>
          <a:lstStyle/>
          <a:p>
            <a:pPr eaLnBrk="1" fontAlgn="auto" hangingPunct="1">
              <a:spcBef>
                <a:spcPts val="0"/>
              </a:spcBef>
              <a:spcAft>
                <a:spcPts val="0"/>
              </a:spcAft>
              <a:defRPr/>
            </a:pPr>
            <a:endParaRPr lang="en-GB" dirty="0">
              <a:latin typeface="Verdana" pitchFamily="34" charset="0"/>
              <a:cs typeface="+mn-cs"/>
            </a:endParaRPr>
          </a:p>
          <a:p>
            <a:pPr marL="760095" lvl="1" indent="1270" eaLnBrk="1" fontAlgn="auto" hangingPunct="1">
              <a:spcBef>
                <a:spcPts val="0"/>
              </a:spcBef>
              <a:spcAft>
                <a:spcPts val="0"/>
              </a:spcAft>
              <a:defRPr/>
            </a:pPr>
            <a:endParaRPr lang="en-GB" dirty="0">
              <a:latin typeface="Verdana" pitchFamily="34" charset="0"/>
              <a:ea typeface="Verdana" pitchFamily="34" charset="0"/>
              <a:cs typeface="Verdana" pitchFamily="34" charset="0"/>
            </a:endParaRPr>
          </a:p>
          <a:p>
            <a:pPr marL="673100" lvl="1" eaLnBrk="1" fontAlgn="auto" hangingPunct="1">
              <a:spcBef>
                <a:spcPts val="0"/>
              </a:spcBef>
              <a:spcAft>
                <a:spcPts val="0"/>
              </a:spcAft>
              <a:defRPr/>
            </a:pPr>
            <a:endParaRPr lang="en-GB" dirty="0">
              <a:latin typeface="Verdana" charset="0"/>
              <a:ea typeface="Verdana" charset="0"/>
              <a:cs typeface="Verdana" charset="0"/>
            </a:endParaRPr>
          </a:p>
          <a:p>
            <a:pPr marL="673100" lvl="1" eaLnBrk="1" fontAlgn="auto" hangingPunct="1">
              <a:spcBef>
                <a:spcPts val="0"/>
              </a:spcBef>
              <a:spcAft>
                <a:spcPts val="0"/>
              </a:spcAft>
              <a:defRPr/>
            </a:pPr>
            <a:r>
              <a:rPr lang="en-GB" sz="1900" dirty="0">
                <a:latin typeface="Arial"/>
                <a:ea typeface="Verdana"/>
                <a:cs typeface="Arial"/>
              </a:rPr>
              <a:t>In today's reading, people talk about what John the Baptist might become. They can see that the Lord is with him and know this means he will be amazing.</a:t>
            </a:r>
          </a:p>
          <a:p>
            <a:pPr marL="673100" lvl="1">
              <a:spcBef>
                <a:spcPts val="0"/>
              </a:spcBef>
              <a:spcAft>
                <a:spcPts val="0"/>
              </a:spcAft>
              <a:defRPr/>
            </a:pPr>
            <a:endParaRPr lang="en-GB" sz="1900" dirty="0">
              <a:latin typeface="Arial"/>
              <a:ea typeface="Verdana"/>
              <a:cs typeface="Arial"/>
            </a:endParaRPr>
          </a:p>
          <a:p>
            <a:pPr marL="673100" lvl="1">
              <a:spcBef>
                <a:spcPts val="0"/>
              </a:spcBef>
              <a:spcAft>
                <a:spcPts val="0"/>
              </a:spcAft>
              <a:defRPr/>
            </a:pPr>
            <a:r>
              <a:rPr lang="en-GB" sz="1900" dirty="0">
                <a:latin typeface="Arial"/>
                <a:ea typeface="Verdana"/>
                <a:cs typeface="Arial"/>
              </a:rPr>
              <a:t>The Lord is with the young leaders this year as they discuss global issues and seek justice for poor communities overseas.</a:t>
            </a:r>
            <a:endParaRPr lang="en-GB" sz="1900" dirty="0">
              <a:ea typeface="Verdana"/>
            </a:endParaRPr>
          </a:p>
          <a:p>
            <a:pPr marL="673100" lvl="1">
              <a:spcBef>
                <a:spcPts val="0"/>
              </a:spcBef>
              <a:spcAft>
                <a:spcPts val="0"/>
              </a:spcAft>
              <a:defRPr/>
            </a:pPr>
            <a:endParaRPr lang="en-GB" sz="1900" dirty="0">
              <a:latin typeface="Arial"/>
              <a:ea typeface="Verdana"/>
              <a:cs typeface="Arial"/>
            </a:endParaRPr>
          </a:p>
          <a:p>
            <a:pPr marL="673100" lvl="1">
              <a:spcBef>
                <a:spcPts val="0"/>
              </a:spcBef>
              <a:spcAft>
                <a:spcPts val="0"/>
              </a:spcAft>
              <a:defRPr/>
            </a:pPr>
            <a:r>
              <a:rPr lang="en-GB" sz="1900" dirty="0">
                <a:latin typeface="Arial"/>
                <a:ea typeface="Verdana"/>
                <a:cs typeface="Arial"/>
              </a:rPr>
              <a:t>And the Lord is with you too! With God's help, we can all be amazing.</a:t>
            </a:r>
            <a:endParaRPr lang="en-GB" sz="1900" dirty="0">
              <a:ea typeface="Verdana"/>
            </a:endParaRPr>
          </a:p>
          <a:p>
            <a:pPr marL="673100" lvl="1">
              <a:spcBef>
                <a:spcPts val="0"/>
              </a:spcBef>
              <a:spcAft>
                <a:spcPts val="0"/>
              </a:spcAft>
              <a:defRPr/>
            </a:pPr>
            <a:endParaRPr lang="en-GB" sz="1900" dirty="0">
              <a:latin typeface="Arial"/>
              <a:ea typeface="Verdana"/>
              <a:cs typeface="Arial"/>
            </a:endParaRPr>
          </a:p>
          <a:p>
            <a:pPr marL="673100" lvl="1" indent="1270" fontAlgn="auto">
              <a:spcBef>
                <a:spcPts val="0"/>
              </a:spcBef>
              <a:spcAft>
                <a:spcPts val="0"/>
              </a:spcAft>
              <a:defRPr/>
            </a:pPr>
            <a:r>
              <a:rPr lang="en-GB" sz="1900" dirty="0">
                <a:solidFill>
                  <a:srgbClr val="7C61A7"/>
                </a:solidFill>
                <a:latin typeface="Arial Rounded MT Bold"/>
                <a:cs typeface="Arial"/>
              </a:rPr>
              <a:t>Lord, let your hand be with me to shape me into the best person I can be. Do amazing things through me. Amen.</a:t>
            </a:r>
          </a:p>
        </p:txBody>
      </p:sp>
      <p:sp>
        <p:nvSpPr>
          <p:cNvPr id="62468" name="Rectangle 4">
            <a:extLst>
              <a:ext uri="{FF2B5EF4-FFF2-40B4-BE49-F238E27FC236}">
                <a16:creationId xmlns:a16="http://schemas.microsoft.com/office/drawing/2014/main" xmlns="" id="{EF0C617F-436C-431A-975D-140344A73330}"/>
              </a:ext>
            </a:extLst>
          </p:cNvPr>
          <p:cNvSpPr>
            <a:spLocks noChangeArrowheads="1"/>
          </p:cNvSpPr>
          <p:nvPr/>
        </p:nvSpPr>
        <p:spPr bwMode="auto">
          <a:xfrm>
            <a:off x="4959350" y="6198280"/>
            <a:ext cx="4508500" cy="677108"/>
          </a:xfrm>
          <a:prstGeom prst="homePlate">
            <a:avLst>
              <a:gd name="adj" fmla="val 73106"/>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dirty="0">
                <a:solidFill>
                  <a:schemeClr val="bg1"/>
                </a:solidFill>
                <a:latin typeface="Arial" panose="020B0604020202020204" pitchFamily="34" charset="0"/>
              </a:rPr>
              <a:t>Find out about volunteering, either locally or </a:t>
            </a:r>
            <a:r>
              <a:rPr lang="en-GB" altLang="en-US" sz="1900" dirty="0">
                <a:solidFill>
                  <a:schemeClr val="bg1"/>
                </a:solidFill>
                <a:latin typeface="Arial" panose="020B0604020202020204" pitchFamily="34" charset="0"/>
                <a:hlinkClick r:id="rId4"/>
              </a:rPr>
              <a:t>with CAFOD</a:t>
            </a:r>
            <a:r>
              <a:rPr lang="en-GB" altLang="en-US" sz="1900" dirty="0">
                <a:solidFill>
                  <a:schemeClr val="bg1"/>
                </a:solidFill>
                <a:latin typeface="Arial" panose="020B0604020202020204" pitchFamily="34" charset="0"/>
              </a:rPr>
              <a: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5" name="Picture 4">
            <a:extLst>
              <a:ext uri="{FF2B5EF4-FFF2-40B4-BE49-F238E27FC236}">
                <a16:creationId xmlns:a16="http://schemas.microsoft.com/office/drawing/2014/main" xmlns="" id="{6532DD05-81CA-4401-9782-179C87016D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350" y="2676653"/>
            <a:ext cx="4645903" cy="3162800"/>
          </a:xfrm>
          <a:prstGeom prst="rect">
            <a:avLst/>
          </a:prstGeom>
          <a:ln w="28575" cap="rnd">
            <a:solidFill>
              <a:schemeClr val="bg1"/>
            </a:solidFill>
            <a:prstDash val="sysDot"/>
          </a:ln>
        </p:spPr>
      </p:pic>
      <p:sp>
        <p:nvSpPr>
          <p:cNvPr id="6" name="Rectangle 2">
            <a:extLst>
              <a:ext uri="{FF2B5EF4-FFF2-40B4-BE49-F238E27FC236}">
                <a16:creationId xmlns:a16="http://schemas.microsoft.com/office/drawing/2014/main" xmlns=""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None/>
            </a:pPr>
            <a:r>
              <a:rPr lang="en-GB" altLang="en-US" sz="2000" i="1" dirty="0" smtClean="0">
                <a:solidFill>
                  <a:schemeClr val="bg1"/>
                </a:solidFill>
                <a:latin typeface="Arial Rounded MT Bold"/>
                <a:cs typeface="Arial"/>
              </a:rPr>
              <a:t>“‘What, then</a:t>
            </a:r>
            <a:r>
              <a:rPr lang="en-GB" altLang="en-US" sz="2000" i="1" dirty="0">
                <a:solidFill>
                  <a:schemeClr val="bg1"/>
                </a:solidFill>
                <a:latin typeface="Arial Rounded MT Bold"/>
                <a:cs typeface="Arial"/>
              </a:rPr>
              <a:t>, will this child be?’ </a:t>
            </a:r>
            <a:endParaRPr lang="en-US" dirty="0">
              <a:solidFill>
                <a:schemeClr val="bg1"/>
              </a:solidFill>
            </a:endParaRPr>
          </a:p>
          <a:p>
            <a:pPr algn="r" eaLnBrk="1" hangingPunct="1">
              <a:spcBef>
                <a:spcPct val="0"/>
              </a:spcBef>
              <a:buFontTx/>
              <a:buNone/>
            </a:pPr>
            <a:r>
              <a:rPr lang="en-GB" altLang="en-US" sz="2000" i="1" dirty="0">
                <a:solidFill>
                  <a:schemeClr val="bg1"/>
                </a:solidFill>
                <a:latin typeface="Arial Rounded MT Bold" panose="020F0704030504030204" pitchFamily="34" charset="0"/>
              </a:rPr>
              <a:t>For surely the hand of the Lord was with him.”  </a:t>
            </a:r>
          </a:p>
          <a:p>
            <a:pPr algn="r" eaLnBrk="1" hangingPunct="1">
              <a:spcBef>
                <a:spcPct val="0"/>
              </a:spcBef>
              <a:buFontTx/>
              <a:buNone/>
            </a:pPr>
            <a:r>
              <a:rPr lang="en-GB" altLang="en-US" sz="1600" dirty="0">
                <a:solidFill>
                  <a:schemeClr val="bg1"/>
                </a:solidFill>
                <a:latin typeface="Arial Rounded MT Bold" panose="020F0704030504030204" pitchFamily="34" charset="0"/>
              </a:rPr>
              <a:t>Luke 1:66</a:t>
            </a:r>
          </a:p>
        </p:txBody>
      </p:sp>
      <p:sp>
        <p:nvSpPr>
          <p:cNvPr id="8" name="Action Button: Home 5">
            <a:hlinkClick r:id="" action="ppaction://hlinkshowjump?jump=firstslide" highlightClick="1"/>
            <a:extLst>
              <a:ext uri="{FF2B5EF4-FFF2-40B4-BE49-F238E27FC236}">
                <a16:creationId xmlns:a16="http://schemas.microsoft.com/office/drawing/2014/main" xmlns="" id="{95E13F68-2CC3-4284-8ABB-1BFAB2E7D4A7}"/>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964E136E-EA93-414F-BC89-0A076CD4D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0360" y="2992463"/>
            <a:ext cx="4484482" cy="2989655"/>
          </a:xfrm>
          <a:prstGeom prst="rect">
            <a:avLst/>
          </a:prstGeom>
          <a:ln w="28575" cap="rnd">
            <a:solidFill>
              <a:schemeClr val="bg1"/>
            </a:solidFill>
            <a:prstDash val="sysDot"/>
            <a:round/>
          </a:ln>
        </p:spPr>
      </p:pic>
      <p:sp>
        <p:nvSpPr>
          <p:cNvPr id="61443" name="TextBox 3">
            <a:extLst>
              <a:ext uri="{FF2B5EF4-FFF2-40B4-BE49-F238E27FC236}">
                <a16:creationId xmlns:a16="http://schemas.microsoft.com/office/drawing/2014/main" xmlns="" id="{3E756192-8C23-4692-BA2E-56669809046F}"/>
              </a:ext>
            </a:extLst>
          </p:cNvPr>
          <p:cNvSpPr>
            <a:spLocks noChangeArrowheads="1"/>
          </p:cNvSpPr>
          <p:nvPr/>
        </p:nvSpPr>
        <p:spPr bwMode="auto">
          <a:xfrm>
            <a:off x="-228600" y="-328613"/>
            <a:ext cx="4813300" cy="1362075"/>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Thursday 24 December</a:t>
            </a:r>
          </a:p>
          <a:p>
            <a:pPr algn="r" eaLnBrk="1" hangingPunct="1">
              <a:spcBef>
                <a:spcPct val="0"/>
              </a:spcBef>
              <a:buFontTx/>
              <a:buNone/>
            </a:pPr>
            <a:r>
              <a:rPr lang="en-GB" altLang="en-US" sz="1900" i="1">
                <a:solidFill>
                  <a:schemeClr val="bg1"/>
                </a:solidFill>
                <a:latin typeface="Arial Rounded MT Bold" panose="020F0704030504030204" pitchFamily="34" charset="0"/>
              </a:rPr>
              <a:t>Christmas Eve</a:t>
            </a:r>
          </a:p>
        </p:txBody>
      </p:sp>
      <p:sp>
        <p:nvSpPr>
          <p:cNvPr id="61444" name="Rectangle 2">
            <a:extLst>
              <a:ext uri="{FF2B5EF4-FFF2-40B4-BE49-F238E27FC236}">
                <a16:creationId xmlns:a16="http://schemas.microsoft.com/office/drawing/2014/main" xmlns=""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dirty="0">
                <a:solidFill>
                  <a:schemeClr val="bg1"/>
                </a:solidFill>
                <a:latin typeface="Arial Rounded MT Bold" panose="020F0704030504030204" pitchFamily="34" charset="0"/>
              </a:rPr>
              <a:t>“...the dawn from on high shall break upon us,</a:t>
            </a:r>
          </a:p>
          <a:p>
            <a:pPr algn="r" eaLnBrk="1" hangingPunct="1">
              <a:spcBef>
                <a:spcPct val="0"/>
              </a:spcBef>
              <a:buFontTx/>
              <a:buNone/>
            </a:pPr>
            <a:r>
              <a:rPr lang="en-GB" altLang="en-US" sz="2000" i="1" dirty="0">
                <a:solidFill>
                  <a:schemeClr val="bg1"/>
                </a:solidFill>
                <a:latin typeface="Arial Rounded MT Bold" panose="020F0704030504030204" pitchFamily="34" charset="0"/>
              </a:rPr>
              <a:t>to shine on those who dwell in darkness…”</a:t>
            </a:r>
          </a:p>
          <a:p>
            <a:pPr algn="r" eaLnBrk="1" hangingPunct="1">
              <a:spcBef>
                <a:spcPct val="0"/>
              </a:spcBef>
              <a:buFontTx/>
              <a:buNone/>
            </a:pPr>
            <a:r>
              <a:rPr lang="en-GB" altLang="en-US" sz="1600" dirty="0">
                <a:solidFill>
                  <a:schemeClr val="bg1"/>
                </a:solidFill>
                <a:latin typeface="Arial Rounded MT Bold" panose="020F0704030504030204" pitchFamily="34" charset="0"/>
              </a:rPr>
              <a:t>Luke 1:78-79</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0867" y="3041701"/>
            <a:ext cx="595305" cy="682517"/>
          </a:xfrm>
          <a:prstGeom prst="rect">
            <a:avLst/>
          </a:prstGeom>
        </p:spPr>
      </p:pic>
      <p:sp>
        <p:nvSpPr>
          <p:cNvPr id="5" name="Rectangle 4">
            <a:extLst>
              <a:ext uri="{FF2B5EF4-FFF2-40B4-BE49-F238E27FC236}">
                <a16:creationId xmlns:a16="http://schemas.microsoft.com/office/drawing/2014/main" xmlns="" id="{4E915DDC-BA21-49B3-B064-B049CEB0A0AB}"/>
              </a:ext>
            </a:extLst>
          </p:cNvPr>
          <p:cNvSpPr>
            <a:spLocks noChangeArrowheads="1"/>
          </p:cNvSpPr>
          <p:nvPr/>
        </p:nvSpPr>
        <p:spPr bwMode="auto">
          <a:xfrm>
            <a:off x="-272688" y="1399085"/>
            <a:ext cx="4813300" cy="5803999"/>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Waiting in hope</a:t>
            </a:r>
          </a:p>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1900" dirty="0" err="1">
                <a:ea typeface="Verdana" charset="0"/>
              </a:rPr>
              <a:t>Saba</a:t>
            </a:r>
            <a:r>
              <a:rPr lang="en-GB" sz="1900" dirty="0">
                <a:ea typeface="Verdana" charset="0"/>
              </a:rPr>
              <a:t>, living in Cox’s Bazar refugee camp, told us:</a:t>
            </a:r>
          </a:p>
          <a:p>
            <a:pPr marL="673100" lvl="1" eaLnBrk="1" fontAlgn="auto" hangingPunct="1">
              <a:spcBef>
                <a:spcPts val="0"/>
              </a:spcBef>
              <a:spcAft>
                <a:spcPts val="0"/>
              </a:spcAft>
              <a:defRPr/>
            </a:pPr>
            <a:endParaRPr lang="en-GB" sz="1200" dirty="0">
              <a:ea typeface="Verdana" charset="0"/>
            </a:endParaRPr>
          </a:p>
          <a:p>
            <a:pPr marL="673100" lvl="1" eaLnBrk="1" fontAlgn="auto" hangingPunct="1">
              <a:spcBef>
                <a:spcPts val="0"/>
              </a:spcBef>
              <a:spcAft>
                <a:spcPts val="0"/>
              </a:spcAft>
              <a:defRPr/>
            </a:pPr>
            <a:r>
              <a:rPr lang="en-GB" sz="1900" dirty="0">
                <a:ea typeface="Verdana" charset="0"/>
              </a:rPr>
              <a:t>“We are holding a big hope that we could be able to return to Myanmar one day, we would get back my husband there also.”</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We’ve spent lots of time this year at home. Sometimes perhaps, we’ve wished to be elsewhere! </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err="1">
                <a:ea typeface="Verdana" charset="0"/>
              </a:rPr>
              <a:t>Saba</a:t>
            </a:r>
            <a:r>
              <a:rPr lang="en-GB" sz="1900" dirty="0">
                <a:ea typeface="Verdana" charset="0"/>
              </a:rPr>
              <a:t>, and the other 80 million refugees in the world, remind us what a blessing it is to be able to be at home with our loved ones.</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endParaRPr lang="en-GB" sz="1200" dirty="0">
              <a:ea typeface="Verdana" charset="0"/>
            </a:endParaRPr>
          </a:p>
        </p:txBody>
      </p:sp>
      <p:sp>
        <p:nvSpPr>
          <p:cNvPr id="22" name="Right Arrow 21"/>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91797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867" y="3041701"/>
            <a:ext cx="595305" cy="682517"/>
          </a:xfrm>
          <a:prstGeom prst="rect">
            <a:avLst/>
          </a:prstGeom>
        </p:spPr>
      </p:pic>
      <p:sp>
        <p:nvSpPr>
          <p:cNvPr id="3" name="TextBox 3">
            <a:extLst>
              <a:ext uri="{FF2B5EF4-FFF2-40B4-BE49-F238E27FC236}">
                <a16:creationId xmlns:a16="http://schemas.microsoft.com/office/drawing/2014/main" xmlns="" id="{D3A77D4F-3C25-479D-9C1E-782B276C39C4}"/>
              </a:ext>
            </a:extLst>
          </p:cNvPr>
          <p:cNvSpPr>
            <a:spLocks noChangeArrowheads="1"/>
          </p:cNvSpPr>
          <p:nvPr/>
        </p:nvSpPr>
        <p:spPr bwMode="auto">
          <a:xfrm>
            <a:off x="-288925" y="-350838"/>
            <a:ext cx="4867275" cy="6917740"/>
          </a:xfrm>
          <a:prstGeom prst="roundRect">
            <a:avLst>
              <a:gd name="adj" fmla="val 4810"/>
            </a:avLst>
          </a:prstGeom>
          <a:solidFill>
            <a:schemeClr val="bg1">
              <a:alpha val="79999"/>
            </a:schemeClr>
          </a:solidFill>
          <a:ln w="28575" cap="rnd">
            <a:noFill/>
            <a:prstDash val="sysDot"/>
            <a:round/>
            <a:headEnd/>
            <a:tailEnd/>
          </a:ln>
        </p:spPr>
        <p:txBody>
          <a:bodyPr>
            <a:spAutoFit/>
          </a:bodyPr>
          <a:lstStyle/>
          <a:p>
            <a:pPr eaLnBrk="1" fontAlgn="auto" hangingPunct="1">
              <a:spcBef>
                <a:spcPts val="0"/>
              </a:spcBef>
              <a:spcAft>
                <a:spcPts val="0"/>
              </a:spcAft>
              <a:defRPr/>
            </a:pPr>
            <a:endParaRPr lang="en-GB" dirty="0">
              <a:latin typeface="Verdana" pitchFamily="34" charset="0"/>
              <a:cs typeface="+mn-cs"/>
            </a:endParaRPr>
          </a:p>
          <a:p>
            <a:pPr marL="760413" lvl="1" indent="1588" eaLnBrk="1" fontAlgn="auto" hangingPunct="1">
              <a:spcBef>
                <a:spcPts val="0"/>
              </a:spcBef>
              <a:spcAft>
                <a:spcPts val="0"/>
              </a:spcAft>
              <a:defRPr/>
            </a:pPr>
            <a:endParaRPr lang="en-GB" dirty="0">
              <a:latin typeface="Verdana" pitchFamily="34" charset="0"/>
              <a:cs typeface="+mn-cs"/>
            </a:endParaRPr>
          </a:p>
          <a:p>
            <a:pPr marL="673100" lvl="1" eaLnBrk="1" fontAlgn="auto" hangingPunct="1">
              <a:spcBef>
                <a:spcPts val="0"/>
              </a:spcBef>
              <a:spcAft>
                <a:spcPts val="0"/>
              </a:spcAft>
              <a:defRPr/>
            </a:pPr>
            <a:r>
              <a:rPr lang="en-GB" sz="1900" dirty="0">
                <a:ea typeface="Verdana" charset="0"/>
              </a:rPr>
              <a:t>While she waits in hope of the day they can go home, </a:t>
            </a:r>
            <a:r>
              <a:rPr lang="en-GB" sz="1900" dirty="0" err="1">
                <a:ea typeface="Verdana" charset="0"/>
              </a:rPr>
              <a:t>Saba</a:t>
            </a:r>
            <a:r>
              <a:rPr lang="en-GB" sz="1900" dirty="0">
                <a:ea typeface="Verdana" charset="0"/>
              </a:rPr>
              <a:t> says:</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“When I see my children’s faces, I forget all the sorrows that I have to endure… I have been learning to live happily with them and waiting for that day together. I hope, it will come to us with the grace of the Almighty.”</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Jesus’ birth in a stable is a powerful sign that God chose to enter into our darkness bringing hope to the world. May his light shine on and through us always.</a:t>
            </a:r>
          </a:p>
          <a:p>
            <a:pPr marL="673100" lvl="1" eaLnBrk="1" fontAlgn="auto" hangingPunct="1">
              <a:spcBef>
                <a:spcPts val="0"/>
              </a:spcBef>
              <a:spcAft>
                <a:spcPts val="0"/>
              </a:spcAft>
              <a:defRPr/>
            </a:pPr>
            <a:endParaRPr lang="en-GB" sz="1900" dirty="0"/>
          </a:p>
          <a:p>
            <a:pPr marL="673200" lvl="1" indent="1588" fontAlgn="auto">
              <a:spcBef>
                <a:spcPts val="0"/>
              </a:spcBef>
              <a:spcAft>
                <a:spcPts val="0"/>
              </a:spcAft>
              <a:defRPr/>
            </a:pPr>
            <a:r>
              <a:rPr lang="en-GB" sz="1900" dirty="0">
                <a:solidFill>
                  <a:srgbClr val="7C61A7"/>
                </a:solidFill>
                <a:latin typeface="Arial Rounded MT Bold" panose="020F0704030504030204" pitchFamily="34" charset="0"/>
              </a:rPr>
              <a:t>Lord, thank you for my home and  family. Comfort all who are far from their home and loved ones. Amen.</a:t>
            </a:r>
          </a:p>
        </p:txBody>
      </p:sp>
      <p:sp>
        <p:nvSpPr>
          <p:cNvPr id="62468" name="Rectangle 4">
            <a:extLst>
              <a:ext uri="{FF2B5EF4-FFF2-40B4-BE49-F238E27FC236}">
                <a16:creationId xmlns:a16="http://schemas.microsoft.com/office/drawing/2014/main" xmlns="" id="{EF0C617F-436C-431A-975D-140344A73330}"/>
              </a:ext>
            </a:extLst>
          </p:cNvPr>
          <p:cNvSpPr>
            <a:spLocks noChangeArrowheads="1"/>
          </p:cNvSpPr>
          <p:nvPr/>
        </p:nvSpPr>
        <p:spPr bwMode="auto">
          <a:xfrm>
            <a:off x="4959350" y="6198280"/>
            <a:ext cx="4508500" cy="677108"/>
          </a:xfrm>
          <a:prstGeom prst="homePlate">
            <a:avLst>
              <a:gd name="adj" fmla="val 73106"/>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Save some Christmas money to donate for refugees.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5" name="Picture 4">
            <a:extLst>
              <a:ext uri="{FF2B5EF4-FFF2-40B4-BE49-F238E27FC236}">
                <a16:creationId xmlns:a16="http://schemas.microsoft.com/office/drawing/2014/main" xmlns="" id="{964E136E-EA93-414F-BC89-0A076CD4D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0360" y="2992463"/>
            <a:ext cx="4484482" cy="2989655"/>
          </a:xfrm>
          <a:prstGeom prst="rect">
            <a:avLst/>
          </a:prstGeom>
          <a:ln w="28575" cap="rnd">
            <a:solidFill>
              <a:schemeClr val="bg1"/>
            </a:solidFill>
            <a:prstDash val="sysDot"/>
            <a:round/>
          </a:ln>
        </p:spPr>
      </p:pic>
      <p:sp>
        <p:nvSpPr>
          <p:cNvPr id="6" name="Rectangle 2">
            <a:extLst>
              <a:ext uri="{FF2B5EF4-FFF2-40B4-BE49-F238E27FC236}">
                <a16:creationId xmlns:a16="http://schemas.microsoft.com/office/drawing/2014/main" xmlns=""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dirty="0">
                <a:solidFill>
                  <a:schemeClr val="bg1"/>
                </a:solidFill>
                <a:latin typeface="Arial Rounded MT Bold" panose="020F0704030504030204" pitchFamily="34" charset="0"/>
              </a:rPr>
              <a:t>“...the dawn from on high shall break upon us,</a:t>
            </a:r>
          </a:p>
          <a:p>
            <a:pPr algn="r" eaLnBrk="1" hangingPunct="1">
              <a:spcBef>
                <a:spcPct val="0"/>
              </a:spcBef>
              <a:buFontTx/>
              <a:buNone/>
            </a:pPr>
            <a:r>
              <a:rPr lang="en-GB" altLang="en-US" sz="2000" i="1" dirty="0">
                <a:solidFill>
                  <a:schemeClr val="bg1"/>
                </a:solidFill>
                <a:latin typeface="Arial Rounded MT Bold" panose="020F0704030504030204" pitchFamily="34" charset="0"/>
              </a:rPr>
              <a:t>to shine on those who dwell in darkness…”</a:t>
            </a:r>
          </a:p>
          <a:p>
            <a:pPr algn="r" eaLnBrk="1" hangingPunct="1">
              <a:spcBef>
                <a:spcPct val="0"/>
              </a:spcBef>
              <a:buFontTx/>
              <a:buNone/>
            </a:pPr>
            <a:r>
              <a:rPr lang="en-GB" altLang="en-US" sz="1600" dirty="0">
                <a:solidFill>
                  <a:schemeClr val="bg1"/>
                </a:solidFill>
                <a:latin typeface="Arial Rounded MT Bold" panose="020F0704030504030204" pitchFamily="34" charset="0"/>
              </a:rPr>
              <a:t>Luke 1:78-79</a:t>
            </a:r>
          </a:p>
        </p:txBody>
      </p:sp>
      <p:sp>
        <p:nvSpPr>
          <p:cNvPr id="10" name="Action Button: Home 5">
            <a:hlinkClick r:id="" action="ppaction://hlinkshowjump?jump=firstslide" highlightClick="1"/>
            <a:extLst>
              <a:ext uri="{FF2B5EF4-FFF2-40B4-BE49-F238E27FC236}">
                <a16:creationId xmlns:a16="http://schemas.microsoft.com/office/drawing/2014/main" xmlns="" id="{95E13F68-2CC3-4284-8ABB-1BFAB2E7D4A7}"/>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8891069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081" y="3884674"/>
            <a:ext cx="2522133" cy="2891626"/>
          </a:xfrm>
          <a:prstGeom prst="rect">
            <a:avLst/>
          </a:prstGeom>
        </p:spPr>
      </p:pic>
      <p:sp>
        <p:nvSpPr>
          <p:cNvPr id="5" name="Rectangle 4">
            <a:extLst>
              <a:ext uri="{FF2B5EF4-FFF2-40B4-BE49-F238E27FC236}">
                <a16:creationId xmlns:a16="http://schemas.microsoft.com/office/drawing/2014/main" xmlns="" id="{4E915DDC-BA21-49B3-B064-B049CEB0A0AB}"/>
              </a:ext>
            </a:extLst>
          </p:cNvPr>
          <p:cNvSpPr>
            <a:spLocks noChangeArrowheads="1"/>
          </p:cNvSpPr>
          <p:nvPr/>
        </p:nvSpPr>
        <p:spPr bwMode="auto">
          <a:xfrm>
            <a:off x="-228600" y="1371600"/>
            <a:ext cx="4813300" cy="5082421"/>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Good news to share</a:t>
            </a:r>
            <a:endParaRPr lang="en-GB" sz="800" dirty="0">
              <a:latin typeface="Verdana" charset="0"/>
              <a:ea typeface="Verdana" charset="0"/>
              <a:cs typeface="Verdana" charset="0"/>
            </a:endParaRPr>
          </a:p>
          <a:p>
            <a:pPr marL="673100" lvl="1" eaLnBrk="1" fontAlgn="auto" hangingPunct="1">
              <a:spcBef>
                <a:spcPts val="0"/>
              </a:spcBef>
              <a:spcAft>
                <a:spcPts val="0"/>
              </a:spcAft>
              <a:defRPr/>
            </a:pPr>
            <a:endParaRPr lang="en-GB" sz="800" dirty="0">
              <a:ea typeface="Verdana" charset="0"/>
            </a:endParaRPr>
          </a:p>
          <a:p>
            <a:pPr marL="673100" lvl="1" eaLnBrk="1" fontAlgn="auto" hangingPunct="1">
              <a:spcBef>
                <a:spcPts val="0"/>
              </a:spcBef>
              <a:spcAft>
                <a:spcPts val="0"/>
              </a:spcAft>
              <a:defRPr/>
            </a:pPr>
            <a:endParaRPr lang="en-GB" sz="800" dirty="0">
              <a:ea typeface="Verdana" charset="0"/>
            </a:endParaRPr>
          </a:p>
          <a:p>
            <a:pPr marL="673100" lvl="1" eaLnBrk="1" fontAlgn="auto" hangingPunct="1">
              <a:spcBef>
                <a:spcPts val="0"/>
              </a:spcBef>
              <a:spcAft>
                <a:spcPts val="0"/>
              </a:spcAft>
              <a:defRPr/>
            </a:pPr>
            <a:r>
              <a:rPr lang="en-GB" sz="1900" dirty="0">
                <a:ea typeface="Verdana" charset="0"/>
              </a:rPr>
              <a:t>Today we celebrate the greatest gift of all – Jesus, given to us by the Father, born to bring good news to the poor. </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Jesus was born in a borrowed stable. </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Too many children are still born into poverty and many – like </a:t>
            </a:r>
            <a:r>
              <a:rPr lang="en-GB" sz="1900" dirty="0" err="1">
                <a:ea typeface="Verdana" charset="0"/>
              </a:rPr>
              <a:t>Saba’s</a:t>
            </a:r>
            <a:r>
              <a:rPr lang="en-GB" sz="1900" dirty="0">
                <a:ea typeface="Verdana" charset="0"/>
              </a:rPr>
              <a:t> children – live far from home, often in borrowed rooms or in refugee camps. </a:t>
            </a:r>
            <a:endParaRPr lang="en-GB" sz="1900" i="1" dirty="0">
              <a:latin typeface="Verdana" charset="0"/>
              <a:ea typeface="Verdana" charset="0"/>
            </a:endParaRPr>
          </a:p>
          <a:p>
            <a:pPr marL="673100" lvl="1" eaLnBrk="1" fontAlgn="auto" hangingPunct="1">
              <a:spcBef>
                <a:spcPts val="0"/>
              </a:spcBef>
              <a:spcAft>
                <a:spcPts val="0"/>
              </a:spcAft>
              <a:defRPr/>
            </a:pPr>
            <a:endParaRPr lang="en-GB" sz="1900" dirty="0">
              <a:ea typeface="Verdana" charset="0"/>
            </a:endParaRPr>
          </a:p>
        </p:txBody>
      </p:sp>
      <p:sp>
        <p:nvSpPr>
          <p:cNvPr id="61443" name="TextBox 3">
            <a:extLst>
              <a:ext uri="{FF2B5EF4-FFF2-40B4-BE49-F238E27FC236}">
                <a16:creationId xmlns:a16="http://schemas.microsoft.com/office/drawing/2014/main" xmlns="" id="{3E756192-8C23-4692-BA2E-56669809046F}"/>
              </a:ext>
            </a:extLst>
          </p:cNvPr>
          <p:cNvSpPr>
            <a:spLocks noChangeArrowheads="1"/>
          </p:cNvSpPr>
          <p:nvPr/>
        </p:nvSpPr>
        <p:spPr bwMode="auto">
          <a:xfrm>
            <a:off x="-228600" y="-328613"/>
            <a:ext cx="4813300" cy="1362075"/>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Friday 25 December</a:t>
            </a:r>
          </a:p>
          <a:p>
            <a:pPr algn="r" eaLnBrk="1" hangingPunct="1">
              <a:spcBef>
                <a:spcPct val="0"/>
              </a:spcBef>
              <a:buFontTx/>
              <a:buNone/>
            </a:pPr>
            <a:r>
              <a:rPr lang="en-GB" altLang="en-US" sz="1900" i="1">
                <a:solidFill>
                  <a:schemeClr val="bg1"/>
                </a:solidFill>
                <a:latin typeface="Arial Rounded MT Bold" panose="020F0704030504030204" pitchFamily="34" charset="0"/>
              </a:rPr>
              <a:t>Christmas Day</a:t>
            </a:r>
          </a:p>
        </p:txBody>
      </p:sp>
      <p:sp>
        <p:nvSpPr>
          <p:cNvPr id="61444" name="Rectangle 2">
            <a:extLst>
              <a:ext uri="{FF2B5EF4-FFF2-40B4-BE49-F238E27FC236}">
                <a16:creationId xmlns:a16="http://schemas.microsoft.com/office/drawing/2014/main" xmlns=""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dirty="0">
                <a:solidFill>
                  <a:schemeClr val="bg1"/>
                </a:solidFill>
                <a:latin typeface="Arial Rounded MT Bold" panose="020F0704030504030204" pitchFamily="34" charset="0"/>
              </a:rPr>
              <a:t>“The shepherds went back glorifying and praising God…”  </a:t>
            </a:r>
          </a:p>
          <a:p>
            <a:pPr algn="r" eaLnBrk="1" hangingPunct="1">
              <a:spcBef>
                <a:spcPct val="0"/>
              </a:spcBef>
              <a:buFontTx/>
              <a:buNone/>
            </a:pPr>
            <a:r>
              <a:rPr lang="en-GB" altLang="en-US" sz="1600" dirty="0">
                <a:solidFill>
                  <a:schemeClr val="bg1"/>
                </a:solidFill>
                <a:latin typeface="Arial Rounded MT Bold" panose="020F0704030504030204" pitchFamily="34" charset="0"/>
              </a:rPr>
              <a:t>Luke 2:20</a:t>
            </a:r>
          </a:p>
        </p:txBody>
      </p:sp>
      <p:pic>
        <p:nvPicPr>
          <p:cNvPr id="12" name="Picture 11">
            <a:extLst>
              <a:ext uri="{FF2B5EF4-FFF2-40B4-BE49-F238E27FC236}">
                <a16:creationId xmlns:a16="http://schemas.microsoft.com/office/drawing/2014/main" xmlns="" id="{9DB64F76-6BF6-4308-BE26-F0EE9EDEE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798" y="3096217"/>
            <a:ext cx="4384572" cy="2923645"/>
          </a:xfrm>
          <a:prstGeom prst="rect">
            <a:avLst/>
          </a:prstGeom>
          <a:ln w="28575" cap="rnd">
            <a:solidFill>
              <a:schemeClr val="bg1"/>
            </a:solidFill>
            <a:prstDash val="sysDot"/>
            <a:miter lim="800000"/>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sp>
        <p:nvSpPr>
          <p:cNvPr id="19" name="Right Arrow 18"/>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907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081" y="3897827"/>
            <a:ext cx="2522133" cy="2891626"/>
          </a:xfrm>
          <a:prstGeom prst="rect">
            <a:avLst/>
          </a:prstGeom>
        </p:spPr>
      </p:pic>
      <p:sp>
        <p:nvSpPr>
          <p:cNvPr id="3" name="TextBox 3">
            <a:extLst>
              <a:ext uri="{FF2B5EF4-FFF2-40B4-BE49-F238E27FC236}">
                <a16:creationId xmlns:a16="http://schemas.microsoft.com/office/drawing/2014/main" xmlns="" id="{D3A77D4F-3C25-479D-9C1E-782B276C39C4}"/>
              </a:ext>
            </a:extLst>
          </p:cNvPr>
          <p:cNvSpPr>
            <a:spLocks noChangeArrowheads="1"/>
          </p:cNvSpPr>
          <p:nvPr/>
        </p:nvSpPr>
        <p:spPr bwMode="auto">
          <a:xfrm>
            <a:off x="-288925" y="-350838"/>
            <a:ext cx="4867275" cy="4831437"/>
          </a:xfrm>
          <a:prstGeom prst="roundRect">
            <a:avLst>
              <a:gd name="adj" fmla="val 4810"/>
            </a:avLst>
          </a:prstGeom>
          <a:solidFill>
            <a:schemeClr val="bg1">
              <a:alpha val="79999"/>
            </a:schemeClr>
          </a:solidFill>
          <a:ln w="28575" cap="rnd">
            <a:noFill/>
            <a:prstDash val="sysDot"/>
            <a:round/>
            <a:headEnd/>
            <a:tailEnd/>
          </a:ln>
        </p:spPr>
        <p:txBody>
          <a:bodyPr>
            <a:spAutoFit/>
          </a:bodyPr>
          <a:lstStyle/>
          <a:p>
            <a:pPr eaLnBrk="1" fontAlgn="auto" hangingPunct="1">
              <a:spcBef>
                <a:spcPts val="0"/>
              </a:spcBef>
              <a:spcAft>
                <a:spcPts val="0"/>
              </a:spcAft>
              <a:defRPr/>
            </a:pPr>
            <a:endParaRPr lang="en-GB" dirty="0">
              <a:latin typeface="Verdana" pitchFamily="34" charset="0"/>
              <a:cs typeface="+mn-cs"/>
            </a:endParaRPr>
          </a:p>
          <a:p>
            <a:pPr marL="760413" lvl="1" indent="1588" eaLnBrk="1" fontAlgn="auto" hangingPunct="1">
              <a:spcBef>
                <a:spcPts val="0"/>
              </a:spcBef>
              <a:spcAft>
                <a:spcPts val="0"/>
              </a:spcAft>
              <a:defRPr/>
            </a:pPr>
            <a:endParaRPr lang="en-GB" dirty="0">
              <a:latin typeface="Verdana" pitchFamily="34" charset="0"/>
              <a:cs typeface="+mn-cs"/>
            </a:endParaRPr>
          </a:p>
          <a:p>
            <a:pPr marL="673100" lvl="1" eaLnBrk="1" fontAlgn="auto" hangingPunct="1">
              <a:spcBef>
                <a:spcPts val="0"/>
              </a:spcBef>
              <a:spcAft>
                <a:spcPts val="0"/>
              </a:spcAft>
              <a:defRPr/>
            </a:pPr>
            <a:r>
              <a:rPr lang="en-GB" sz="1900" dirty="0">
                <a:ea typeface="Verdana" charset="0"/>
              </a:rPr>
              <a:t>Today we thank God for the hope he gives us, that he will help us to build a just world where war and poverty are no more and where all children can grow up safely in their own homes with all they need to live life to the full.</a:t>
            </a:r>
          </a:p>
          <a:p>
            <a:pPr marL="673100" lvl="1" eaLnBrk="1" fontAlgn="auto" hangingPunct="1">
              <a:spcBef>
                <a:spcPts val="0"/>
              </a:spcBef>
              <a:spcAft>
                <a:spcPts val="0"/>
              </a:spcAft>
              <a:defRPr/>
            </a:pPr>
            <a:endParaRPr lang="en-GB" sz="1900" b="1" dirty="0">
              <a:ea typeface="Verdana" charset="0"/>
            </a:endParaRPr>
          </a:p>
          <a:p>
            <a:pPr marL="673100" lvl="1" eaLnBrk="1" fontAlgn="auto" hangingPunct="1">
              <a:spcBef>
                <a:spcPts val="0"/>
              </a:spcBef>
              <a:spcAft>
                <a:spcPts val="0"/>
              </a:spcAft>
              <a:defRPr/>
            </a:pPr>
            <a:r>
              <a:rPr lang="en-GB" sz="1900" dirty="0">
                <a:ea typeface="Verdana" charset="0"/>
              </a:rPr>
              <a:t>Like the shepherds - rejoice!</a:t>
            </a:r>
          </a:p>
          <a:p>
            <a:pPr marL="760413" lvl="1" indent="1588" eaLnBrk="1" fontAlgn="auto" hangingPunct="1">
              <a:spcBef>
                <a:spcPts val="0"/>
              </a:spcBef>
              <a:spcAft>
                <a:spcPts val="0"/>
              </a:spcAft>
              <a:defRPr/>
            </a:pPr>
            <a:endParaRPr lang="en-GB" sz="1900" dirty="0"/>
          </a:p>
          <a:p>
            <a:pPr marL="673200" lvl="1" indent="1588" fontAlgn="auto">
              <a:spcBef>
                <a:spcPts val="0"/>
              </a:spcBef>
              <a:spcAft>
                <a:spcPts val="0"/>
              </a:spcAft>
              <a:defRPr/>
            </a:pPr>
            <a:r>
              <a:rPr lang="en-GB" sz="1900" dirty="0">
                <a:solidFill>
                  <a:srgbClr val="7C61A7"/>
                </a:solidFill>
                <a:latin typeface="Arial Rounded MT Bold" panose="020F0704030504030204" pitchFamily="34" charset="0"/>
              </a:rPr>
              <a:t>Jesus, you enter into our poverty and transform it. Empower me with hope to live and share your good news for all. Amen.</a:t>
            </a:r>
          </a:p>
        </p:txBody>
      </p:sp>
      <p:sp>
        <p:nvSpPr>
          <p:cNvPr id="62468" name="Rectangle 4">
            <a:extLst>
              <a:ext uri="{FF2B5EF4-FFF2-40B4-BE49-F238E27FC236}">
                <a16:creationId xmlns:a16="http://schemas.microsoft.com/office/drawing/2014/main" xmlns="" id="{EF0C617F-436C-431A-975D-140344A73330}"/>
              </a:ext>
            </a:extLst>
          </p:cNvPr>
          <p:cNvSpPr>
            <a:spLocks noChangeArrowheads="1"/>
          </p:cNvSpPr>
          <p:nvPr/>
        </p:nvSpPr>
        <p:spPr bwMode="auto">
          <a:xfrm>
            <a:off x="4959350" y="6198280"/>
            <a:ext cx="4508500" cy="677108"/>
          </a:xfrm>
          <a:prstGeom prst="homePlate">
            <a:avLst>
              <a:gd name="adj" fmla="val 73106"/>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dirty="0">
                <a:solidFill>
                  <a:schemeClr val="bg1"/>
                </a:solidFill>
                <a:latin typeface="Arial" panose="020B0604020202020204" pitchFamily="34" charset="0"/>
              </a:rPr>
              <a:t>Say a Christmas grace before meals and thank God for all his blessings.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5" name="Picture 4">
            <a:extLst>
              <a:ext uri="{FF2B5EF4-FFF2-40B4-BE49-F238E27FC236}">
                <a16:creationId xmlns:a16="http://schemas.microsoft.com/office/drawing/2014/main" xmlns="" id="{9DB64F76-6BF6-4308-BE26-F0EE9EDEE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9798" y="3096217"/>
            <a:ext cx="4384572" cy="2923645"/>
          </a:xfrm>
          <a:prstGeom prst="rect">
            <a:avLst/>
          </a:prstGeom>
          <a:ln w="28575" cap="rnd">
            <a:solidFill>
              <a:schemeClr val="bg1"/>
            </a:solidFill>
            <a:prstDash val="sysDot"/>
            <a:miter lim="800000"/>
          </a:ln>
        </p:spPr>
      </p:pic>
      <p:sp>
        <p:nvSpPr>
          <p:cNvPr id="6" name="Rectangle 2">
            <a:extLst>
              <a:ext uri="{FF2B5EF4-FFF2-40B4-BE49-F238E27FC236}">
                <a16:creationId xmlns:a16="http://schemas.microsoft.com/office/drawing/2014/main" xmlns="" id="{7F292993-C154-44D4-9462-BF1450250FFA}"/>
              </a:ext>
            </a:extLst>
          </p:cNvPr>
          <p:cNvSpPr>
            <a:spLocks noChangeArrowheads="1"/>
          </p:cNvSpPr>
          <p:nvPr/>
        </p:nvSpPr>
        <p:spPr bwMode="auto">
          <a:xfrm>
            <a:off x="5648325" y="204788"/>
            <a:ext cx="62261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2000" i="1" dirty="0">
                <a:solidFill>
                  <a:schemeClr val="bg1"/>
                </a:solidFill>
                <a:latin typeface="Arial Rounded MT Bold" panose="020F0704030504030204" pitchFamily="34" charset="0"/>
              </a:rPr>
              <a:t>“The shepherds went back glorifying and praising God…”  </a:t>
            </a:r>
          </a:p>
          <a:p>
            <a:pPr algn="r" eaLnBrk="1" hangingPunct="1">
              <a:spcBef>
                <a:spcPct val="0"/>
              </a:spcBef>
              <a:buFontTx/>
              <a:buNone/>
            </a:pPr>
            <a:r>
              <a:rPr lang="en-GB" altLang="en-US" sz="1600" dirty="0">
                <a:solidFill>
                  <a:schemeClr val="bg1"/>
                </a:solidFill>
                <a:latin typeface="Arial Rounded MT Bold" panose="020F0704030504030204" pitchFamily="34" charset="0"/>
              </a:rPr>
              <a:t>Luke 2:20</a:t>
            </a:r>
          </a:p>
        </p:txBody>
      </p:sp>
      <p:sp>
        <p:nvSpPr>
          <p:cNvPr id="10" name="Right Arrow 9"/>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42248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rt road&#10;&#10;Description automatically generated">
            <a:extLst>
              <a:ext uri="{FF2B5EF4-FFF2-40B4-BE49-F238E27FC236}">
                <a16:creationId xmlns:a16="http://schemas.microsoft.com/office/drawing/2014/main" xmlns="" id="{F7A7444A-3331-BA4B-BA93-661B16E477E9}"/>
              </a:ext>
            </a:extLst>
          </p:cNvPr>
          <p:cNvPicPr>
            <a:picLocks noChangeAspect="1"/>
          </p:cNvPicPr>
          <p:nvPr/>
        </p:nvPicPr>
        <p:blipFill rotWithShape="1">
          <a:blip r:embed="rId3">
            <a:extLst>
              <a:ext uri="{28A0092B-C50C-407E-A947-70E740481C1C}">
                <a14:useLocalDpi xmlns:a14="http://schemas.microsoft.com/office/drawing/2010/main" val="0"/>
              </a:ext>
            </a:extLst>
          </a:blip>
          <a:srcRect t="2" b="14734"/>
          <a:stretch/>
        </p:blipFill>
        <p:spPr>
          <a:xfrm>
            <a:off x="-40220" y="-72565"/>
            <a:ext cx="12246508" cy="69504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075" y="2285503"/>
            <a:ext cx="1723698" cy="20374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081" y="3884674"/>
            <a:ext cx="2522133" cy="2891626"/>
          </a:xfrm>
          <a:prstGeom prst="rect">
            <a:avLst/>
          </a:prstGeom>
        </p:spPr>
      </p:pic>
      <p:sp>
        <p:nvSpPr>
          <p:cNvPr id="63490" name="Rectangle 2">
            <a:extLst>
              <a:ext uri="{FF2B5EF4-FFF2-40B4-BE49-F238E27FC236}">
                <a16:creationId xmlns:a16="http://schemas.microsoft.com/office/drawing/2014/main" xmlns="" id="{CF8EAFA9-FD00-4059-A4F4-9A3206E98A57}"/>
              </a:ext>
            </a:extLst>
          </p:cNvPr>
          <p:cNvSpPr>
            <a:spLocks noChangeArrowheads="1"/>
          </p:cNvSpPr>
          <p:nvPr/>
        </p:nvSpPr>
        <p:spPr bwMode="auto">
          <a:xfrm>
            <a:off x="269875" y="5614993"/>
            <a:ext cx="4730750" cy="715089"/>
          </a:xfrm>
          <a:prstGeom prst="roundRect">
            <a:avLst>
              <a:gd name="adj" fmla="val 16667"/>
            </a:avLst>
          </a:prstGeom>
          <a:solidFill>
            <a:schemeClr val="bg1">
              <a:alpha val="79999"/>
            </a:schemeClr>
          </a:solidFill>
          <a:ln w="28575" cap="rnd">
            <a:solidFill>
              <a:srgbClr val="FF0000"/>
            </a:solidFill>
            <a:prstDash val="sysDot"/>
            <a:round/>
            <a:headEnd/>
            <a:tailEnd/>
          </a:ln>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GB" altLang="en-US" sz="1800" dirty="0">
                <a:latin typeface="Arial Rounded MT Bold"/>
                <a:cs typeface="Arial"/>
              </a:rPr>
              <a:t>Picture credits: </a:t>
            </a:r>
            <a:r>
              <a:rPr lang="en-GB" altLang="en-US" sz="1600" dirty="0">
                <a:latin typeface="Arial"/>
                <a:cs typeface="Arial"/>
              </a:rPr>
              <a:t>See notes fields of the slides  </a:t>
            </a:r>
          </a:p>
          <a:p>
            <a:pPr>
              <a:spcBef>
                <a:spcPct val="0"/>
              </a:spcBef>
              <a:buNone/>
            </a:pPr>
            <a:r>
              <a:rPr lang="en-GB" altLang="en-US" sz="1800" dirty="0">
                <a:latin typeface="Arial Rounded MT Bold" panose="020F0704030504030204" pitchFamily="34" charset="0"/>
                <a:cs typeface="Arial"/>
              </a:rPr>
              <a:t>Illustrator: </a:t>
            </a:r>
            <a:r>
              <a:rPr lang="en-GB" altLang="en-US" sz="1600" dirty="0">
                <a:latin typeface="Arial"/>
                <a:cs typeface="Arial"/>
              </a:rPr>
              <a:t>Sam Osborne</a:t>
            </a:r>
            <a:endParaRPr lang="en-GB" altLang="en-US" sz="1600" dirty="0">
              <a:latin typeface="Arial"/>
            </a:endParaRPr>
          </a:p>
        </p:txBody>
      </p:sp>
      <p:sp>
        <p:nvSpPr>
          <p:cNvPr id="3" name="Action Button: Home 5">
            <a:hlinkClick r:id="" action="ppaction://hlinkshowjump?jump=firstslide" highlightClick="1"/>
            <a:extLst>
              <a:ext uri="{FF2B5EF4-FFF2-40B4-BE49-F238E27FC236}">
                <a16:creationId xmlns:a16="http://schemas.microsoft.com/office/drawing/2014/main" xmlns="" id="{D580C483-1735-4782-BD74-47EF64818895}"/>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6323" y="3037350"/>
            <a:ext cx="752475" cy="14838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a:extLst>
              <a:ext uri="{FF2B5EF4-FFF2-40B4-BE49-F238E27FC236}">
                <a16:creationId xmlns:a16="http://schemas.microsoft.com/office/drawing/2014/main" xmlns="" id="{4573C911-7396-498A-BEF8-9855E2655890}"/>
              </a:ext>
            </a:extLst>
          </p:cNvPr>
          <p:cNvSpPr>
            <a:spLocks noChangeArrowheads="1"/>
          </p:cNvSpPr>
          <p:nvPr/>
        </p:nvSpPr>
        <p:spPr bwMode="auto">
          <a:xfrm>
            <a:off x="-120650" y="-277813"/>
            <a:ext cx="4702175" cy="1055608"/>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Tuesday 1 December</a:t>
            </a:r>
          </a:p>
        </p:txBody>
      </p:sp>
      <p:sp>
        <p:nvSpPr>
          <p:cNvPr id="5" name="Rectangle 4">
            <a:extLst>
              <a:ext uri="{FF2B5EF4-FFF2-40B4-BE49-F238E27FC236}">
                <a16:creationId xmlns:a16="http://schemas.microsoft.com/office/drawing/2014/main" xmlns="" id="{90574976-035E-4F26-A19B-7AB6997BC4DA}"/>
              </a:ext>
            </a:extLst>
          </p:cNvPr>
          <p:cNvSpPr>
            <a:spLocks noChangeArrowheads="1"/>
          </p:cNvSpPr>
          <p:nvPr/>
        </p:nvSpPr>
        <p:spPr bwMode="auto">
          <a:xfrm>
            <a:off x="-228600" y="1023171"/>
            <a:ext cx="4813300" cy="5866745"/>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480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Message the brave</a:t>
            </a:r>
            <a:r>
              <a:rPr lang="en-GB" sz="800" dirty="0">
                <a:latin typeface="Verdana" charset="0"/>
                <a:ea typeface="Verdana" charset="0"/>
                <a:cs typeface="Verdana" charset="0"/>
              </a:rPr>
              <a:t/>
            </a:r>
            <a:br>
              <a:rPr lang="en-GB" sz="800" dirty="0">
                <a:latin typeface="Verdana" charset="0"/>
                <a:ea typeface="Verdana" charset="0"/>
                <a:cs typeface="Verdana" charset="0"/>
              </a:rPr>
            </a:br>
            <a:endParaRPr lang="en-GB" sz="900" dirty="0">
              <a:ea typeface="Verdana" charset="0"/>
            </a:endParaRPr>
          </a:p>
          <a:p>
            <a:pPr marL="648000" lvl="1" eaLnBrk="1" fontAlgn="auto" hangingPunct="1">
              <a:spcBef>
                <a:spcPts val="0"/>
              </a:spcBef>
              <a:spcAft>
                <a:spcPts val="0"/>
              </a:spcAft>
              <a:defRPr/>
            </a:pPr>
            <a:r>
              <a:rPr lang="en-GB" sz="1900" dirty="0">
                <a:ea typeface="Verdana" charset="0"/>
              </a:rPr>
              <a:t>Many people risk their lives to protect others and our common home. Last year more than 300 human rights defenders and environmental activists were killed. </a:t>
            </a:r>
          </a:p>
          <a:p>
            <a:pPr marL="648000" lvl="1" eaLnBrk="1" fontAlgn="auto" hangingPunct="1">
              <a:spcBef>
                <a:spcPts val="0"/>
              </a:spcBef>
              <a:spcAft>
                <a:spcPts val="0"/>
              </a:spcAft>
              <a:defRPr/>
            </a:pPr>
            <a:endParaRPr lang="en-GB" sz="1900" dirty="0">
              <a:ea typeface="Verdana" charset="0"/>
            </a:endParaRPr>
          </a:p>
          <a:p>
            <a:pPr marL="648000" lvl="1" eaLnBrk="1" fontAlgn="auto" hangingPunct="1">
              <a:spcBef>
                <a:spcPts val="0"/>
              </a:spcBef>
              <a:spcAft>
                <a:spcPts val="0"/>
              </a:spcAft>
              <a:defRPr/>
            </a:pPr>
            <a:r>
              <a:rPr lang="en-GB" sz="1900" dirty="0">
                <a:ea typeface="Verdana" charset="0"/>
              </a:rPr>
              <a:t>So, on Tuesdays in Advent we’ll meet some of the brave defenders supported by CAFOD.</a:t>
            </a:r>
          </a:p>
          <a:p>
            <a:pPr marL="648000" lvl="1" eaLnBrk="1" fontAlgn="auto" hangingPunct="1">
              <a:spcBef>
                <a:spcPts val="0"/>
              </a:spcBef>
              <a:spcAft>
                <a:spcPts val="0"/>
              </a:spcAft>
              <a:defRPr/>
            </a:pPr>
            <a:endParaRPr lang="en-GB" sz="1900" dirty="0">
              <a:ea typeface="Verdana" charset="0"/>
            </a:endParaRPr>
          </a:p>
          <a:p>
            <a:pPr marL="648000" lvl="1" eaLnBrk="1" fontAlgn="auto" hangingPunct="1">
              <a:spcBef>
                <a:spcPts val="0"/>
              </a:spcBef>
              <a:spcAft>
                <a:spcPts val="0"/>
              </a:spcAft>
              <a:defRPr/>
            </a:pPr>
            <a:r>
              <a:rPr lang="en-GB" sz="1900" dirty="0">
                <a:ea typeface="Verdana" charset="0"/>
              </a:rPr>
              <a:t>Father Alfred Buju defends the rights of people against mining companies in the Democratic Republic of Congo.</a:t>
            </a:r>
            <a:endParaRPr lang="en-US" sz="1900" dirty="0">
              <a:ea typeface="Verdana" charset="0"/>
            </a:endParaRPr>
          </a:p>
          <a:p>
            <a:pPr marL="648000" lvl="1" eaLnBrk="1" fontAlgn="auto" hangingPunct="1">
              <a:spcBef>
                <a:spcPts val="0"/>
              </a:spcBef>
              <a:spcAft>
                <a:spcPts val="0"/>
              </a:spcAft>
              <a:defRPr/>
            </a:pPr>
            <a:endParaRPr lang="en-US" sz="1900" i="1" dirty="0">
              <a:ea typeface="Verdana" charset="0"/>
            </a:endParaRPr>
          </a:p>
          <a:p>
            <a:pPr marL="648000" lvl="1" eaLnBrk="1" fontAlgn="auto" hangingPunct="1">
              <a:spcBef>
                <a:spcPts val="0"/>
              </a:spcBef>
              <a:spcAft>
                <a:spcPts val="0"/>
              </a:spcAft>
              <a:defRPr/>
            </a:pPr>
            <a:r>
              <a:rPr lang="en-US" sz="1900" dirty="0">
                <a:ea typeface="Verdana" charset="0"/>
              </a:rPr>
              <a:t>He says: “Without sacrifice, there cannot be change.”</a:t>
            </a:r>
          </a:p>
        </p:txBody>
      </p:sp>
      <p:sp>
        <p:nvSpPr>
          <p:cNvPr id="8197" name="Rectangle 12">
            <a:extLst>
              <a:ext uri="{FF2B5EF4-FFF2-40B4-BE49-F238E27FC236}">
                <a16:creationId xmlns:a16="http://schemas.microsoft.com/office/drawing/2014/main" xmlns="" id="{ACF14246-5D4B-444A-BD7E-BC6F84E6EB75}"/>
              </a:ext>
            </a:extLst>
          </p:cNvPr>
          <p:cNvSpPr>
            <a:spLocks noChangeArrowheads="1"/>
          </p:cNvSpPr>
          <p:nvPr/>
        </p:nvSpPr>
        <p:spPr bwMode="auto">
          <a:xfrm>
            <a:off x="6096000" y="19367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In his days justice shall flourish </a:t>
            </a:r>
          </a:p>
          <a:p>
            <a:pPr algn="r">
              <a:spcBef>
                <a:spcPct val="0"/>
              </a:spcBef>
              <a:buFontTx/>
              <a:buNone/>
            </a:pPr>
            <a:r>
              <a:rPr lang="en-GB" altLang="en-US" sz="2000" i="1">
                <a:solidFill>
                  <a:schemeClr val="bg1"/>
                </a:solidFill>
                <a:latin typeface="Arial Rounded MT Bold" panose="020F0704030504030204" pitchFamily="34" charset="0"/>
              </a:rPr>
              <a:t>and peace till the moon fails.”</a:t>
            </a:r>
          </a:p>
          <a:p>
            <a:pPr algn="r">
              <a:spcBef>
                <a:spcPct val="0"/>
              </a:spcBef>
              <a:buFontTx/>
              <a:buNone/>
            </a:pPr>
            <a:r>
              <a:rPr lang="en-GB" altLang="en-US" sz="1600">
                <a:solidFill>
                  <a:schemeClr val="bg1"/>
                </a:solidFill>
                <a:latin typeface="Arial Rounded MT Bold" panose="020F0704030504030204" pitchFamily="34" charset="0"/>
              </a:rPr>
              <a:t>Psalm 71</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7" name="Picture 16">
            <a:extLst>
              <a:ext uri="{FF2B5EF4-FFF2-40B4-BE49-F238E27FC236}">
                <a16:creationId xmlns:a16="http://schemas.microsoft.com/office/drawing/2014/main" xmlns="" id="{6D4F1C44-6DE4-4BC9-B0E9-FDF9108B5F10}"/>
              </a:ext>
            </a:extLst>
          </p:cNvPr>
          <p:cNvPicPr/>
          <p:nvPr/>
        </p:nvPicPr>
        <p:blipFill>
          <a:blip r:embed="rId4">
            <a:extLst>
              <a:ext uri="{28A0092B-C50C-407E-A947-70E740481C1C}">
                <a14:useLocalDpi xmlns:a14="http://schemas.microsoft.com/office/drawing/2010/main" val="0"/>
              </a:ext>
            </a:extLst>
          </a:blip>
          <a:stretch>
            <a:fillRect/>
          </a:stretch>
        </p:blipFill>
        <p:spPr>
          <a:xfrm>
            <a:off x="4948238" y="2999125"/>
            <a:ext cx="4640365" cy="3091433"/>
          </a:xfrm>
          <a:prstGeom prst="rect">
            <a:avLst/>
          </a:prstGeom>
          <a:ln w="28575" cap="rnd">
            <a:solidFill>
              <a:schemeClr val="bg1"/>
            </a:solidFill>
            <a:prstDash val="sysDot"/>
            <a:round/>
          </a:ln>
        </p:spPr>
      </p:pic>
      <p:sp>
        <p:nvSpPr>
          <p:cNvPr id="13" name="TextBox 12"/>
          <p:cNvSpPr txBox="1"/>
          <p:nvPr/>
        </p:nvSpPr>
        <p:spPr>
          <a:xfrm>
            <a:off x="7847799" y="3587211"/>
            <a:ext cx="2274901" cy="369332"/>
          </a:xfrm>
          <a:prstGeom prst="rect">
            <a:avLst/>
          </a:prstGeom>
          <a:solidFill>
            <a:schemeClr val="tx1">
              <a:alpha val="44000"/>
            </a:schemeClr>
          </a:solidFill>
          <a:ln w="28575">
            <a:solidFill>
              <a:schemeClr val="bg1"/>
            </a:solidFill>
            <a:prstDash val="sysDot"/>
          </a:ln>
        </p:spPr>
        <p:txBody>
          <a:bodyPr wrap="square" rtlCol="0">
            <a:spAutoFit/>
          </a:bodyPr>
          <a:lstStyle/>
          <a:p>
            <a:pPr algn="ctr"/>
            <a:r>
              <a:rPr lang="en-GB" dirty="0">
                <a:solidFill>
                  <a:schemeClr val="bg1"/>
                </a:solidFill>
                <a:latin typeface="Arial Rounded MT Bold" panose="020F0704030504030204" pitchFamily="34" charset="0"/>
              </a:rPr>
              <a:t>Father Alfred Buju</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31595">
            <a:off x="10949941" y="1346331"/>
            <a:ext cx="299042" cy="342851"/>
          </a:xfrm>
          <a:prstGeom prst="rect">
            <a:avLst/>
          </a:prstGeom>
        </p:spPr>
      </p:pic>
      <p:sp>
        <p:nvSpPr>
          <p:cNvPr id="15" name="Right Arrow 14"/>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xmlns="" id="{0C63AC88-83D4-4200-B4AB-8F60706B7045}"/>
              </a:ext>
            </a:extLst>
          </p:cNvPr>
          <p:cNvSpPr>
            <a:spLocks noChangeArrowheads="1"/>
          </p:cNvSpPr>
          <p:nvPr/>
        </p:nvSpPr>
        <p:spPr bwMode="auto">
          <a:xfrm>
            <a:off x="4948238" y="6198280"/>
            <a:ext cx="4384448" cy="677108"/>
          </a:xfrm>
          <a:prstGeom prst="homePlate">
            <a:avLst>
              <a:gd name="adj" fmla="val 73104"/>
            </a:avLst>
          </a:prstGeom>
          <a:solidFill>
            <a:srgbClr val="7C61A7"/>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hlinkClick r:id="rId3"/>
              </a:rPr>
              <a:t>Send a Christmas message</a:t>
            </a:r>
            <a:r>
              <a:rPr lang="en-GB" altLang="en-US" sz="1900">
                <a:solidFill>
                  <a:schemeClr val="bg1"/>
                </a:solidFill>
                <a:latin typeface="Arial" panose="020B0604020202020204" pitchFamily="34" charset="0"/>
              </a:rPr>
              <a:t> to this brave human rights defender.</a:t>
            </a:r>
          </a:p>
        </p:txBody>
      </p:sp>
      <p:sp>
        <p:nvSpPr>
          <p:cNvPr id="9219" name="TextBox 3">
            <a:extLst>
              <a:ext uri="{FF2B5EF4-FFF2-40B4-BE49-F238E27FC236}">
                <a16:creationId xmlns:a16="http://schemas.microsoft.com/office/drawing/2014/main" xmlns="" id="{C5E19F82-ABB3-410B-8302-BB0F5EDD1E69}"/>
              </a:ext>
            </a:extLst>
          </p:cNvPr>
          <p:cNvSpPr>
            <a:spLocks noChangeArrowheads="1"/>
          </p:cNvSpPr>
          <p:nvPr/>
        </p:nvSpPr>
        <p:spPr bwMode="auto">
          <a:xfrm>
            <a:off x="-249238" y="-422275"/>
            <a:ext cx="4867276" cy="6635383"/>
          </a:xfrm>
          <a:prstGeom prst="roundRect">
            <a:avLst>
              <a:gd name="adj" fmla="val 4810"/>
            </a:avLst>
          </a:prstGeom>
          <a:solidFill>
            <a:schemeClr val="bg1">
              <a:alpha val="79999"/>
            </a:schemeClr>
          </a:solidFill>
          <a:ln>
            <a:noFill/>
          </a:ln>
          <a:extLst>
            <a:ext uri="{91240B29-F687-4F45-9708-019B960494DF}">
              <a14:hiddenLine xmlns:a14="http://schemas.microsoft.com/office/drawing/2010/main" w="28575" cap="rnd">
                <a:solidFill>
                  <a:srgbClr val="000000"/>
                </a:solidFill>
                <a:prstDash val="sysDot"/>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60413" indent="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900">
              <a:latin typeface="Arial" panose="020B0604020202020204" pitchFamily="34" charset="0"/>
            </a:endParaRPr>
          </a:p>
          <a:p>
            <a:pPr lvl="1" eaLnBrk="1" hangingPunct="1">
              <a:spcBef>
                <a:spcPct val="0"/>
              </a:spcBef>
              <a:buFontTx/>
              <a:buNone/>
            </a:pPr>
            <a:endParaRPr lang="en-GB" altLang="en-US" sz="1900">
              <a:latin typeface="Arial" panose="020B0604020202020204" pitchFamily="34" charset="0"/>
            </a:endParaRPr>
          </a:p>
          <a:p>
            <a:pPr marL="648000" lvl="1" eaLnBrk="1" hangingPunct="1">
              <a:spcBef>
                <a:spcPct val="0"/>
              </a:spcBef>
              <a:buFontTx/>
              <a:buNone/>
            </a:pPr>
            <a:r>
              <a:rPr lang="en-GB" altLang="en-US" sz="1900">
                <a:latin typeface="Arial" panose="020B0604020202020204" pitchFamily="34" charset="0"/>
              </a:rPr>
              <a:t>Father Alfred has been attacked and he has received death threats.</a:t>
            </a:r>
          </a:p>
          <a:p>
            <a:pPr marL="648000" lvl="1" eaLnBrk="1" hangingPunct="1">
              <a:spcBef>
                <a:spcPct val="0"/>
              </a:spcBef>
              <a:buFontTx/>
              <a:buNone/>
            </a:pPr>
            <a:endParaRPr lang="en-GB" altLang="en-US" sz="1900">
              <a:latin typeface="Arial" panose="020B0604020202020204" pitchFamily="34" charset="0"/>
            </a:endParaRPr>
          </a:p>
          <a:p>
            <a:pPr marL="648000" lvl="1" eaLnBrk="1" hangingPunct="1">
              <a:spcBef>
                <a:spcPct val="0"/>
              </a:spcBef>
              <a:buFontTx/>
              <a:buNone/>
            </a:pPr>
            <a:r>
              <a:rPr lang="en-GB" altLang="en-US" sz="1900">
                <a:latin typeface="Arial" panose="020B0604020202020204" pitchFamily="34" charset="0"/>
              </a:rPr>
              <a:t>The first days of Advent look ahead to the fulfilment of today’s psalm, when Christ returns at the end of time, justice flourishes and there is peace forever. </a:t>
            </a:r>
          </a:p>
          <a:p>
            <a:pPr marL="648000" lvl="1" eaLnBrk="1" hangingPunct="1">
              <a:spcBef>
                <a:spcPct val="0"/>
              </a:spcBef>
              <a:buFontTx/>
              <a:buNone/>
            </a:pPr>
            <a:endParaRPr lang="en-GB" altLang="en-US" sz="1900">
              <a:solidFill>
                <a:srgbClr val="FF0000"/>
              </a:solidFill>
              <a:latin typeface="Arial" panose="020B0604020202020204" pitchFamily="34" charset="0"/>
            </a:endParaRPr>
          </a:p>
          <a:p>
            <a:pPr marL="648000" lvl="1" eaLnBrk="1" hangingPunct="1">
              <a:spcBef>
                <a:spcPct val="0"/>
              </a:spcBef>
              <a:buFontTx/>
              <a:buNone/>
            </a:pPr>
            <a:r>
              <a:rPr lang="en-GB" altLang="en-US" sz="1900">
                <a:latin typeface="Arial" panose="020B0604020202020204" pitchFamily="34" charset="0"/>
              </a:rPr>
              <a:t>But we don’t have to wait until then to live in God’s kingdom – Jesus said that it is all around us. We are called to live justly and peacefully right now!</a:t>
            </a:r>
          </a:p>
          <a:p>
            <a:pPr marL="648000">
              <a:spcBef>
                <a:spcPct val="0"/>
              </a:spcBef>
              <a:buFontTx/>
              <a:buNone/>
            </a:pPr>
            <a:endParaRPr lang="en-GB" altLang="en-US" sz="1800">
              <a:latin typeface="Verdana" panose="020B0604030504040204" pitchFamily="34" charset="0"/>
            </a:endParaRPr>
          </a:p>
          <a:p>
            <a:pPr marL="648000" lvl="1">
              <a:spcBef>
                <a:spcPct val="0"/>
              </a:spcBef>
              <a:buFont typeface="Arial" panose="020B0604020202020204" pitchFamily="34" charset="0"/>
              <a:buNone/>
            </a:pPr>
            <a:r>
              <a:rPr lang="en-GB" altLang="en-US" sz="1900">
                <a:solidFill>
                  <a:srgbClr val="7C61A7"/>
                </a:solidFill>
                <a:latin typeface="Arial Rounded MT Bold" panose="020F0704030504030204" pitchFamily="34" charset="0"/>
              </a:rPr>
              <a:t>Holy Spirit, inspire me with a spirit of compassion and true  justice so that I will be a peacemaker wherever I go. Amen.</a:t>
            </a:r>
          </a:p>
        </p:txBody>
      </p:sp>
      <p:sp>
        <p:nvSpPr>
          <p:cNvPr id="8" name="Rectangle 12">
            <a:extLst>
              <a:ext uri="{FF2B5EF4-FFF2-40B4-BE49-F238E27FC236}">
                <a16:creationId xmlns:a16="http://schemas.microsoft.com/office/drawing/2014/main" xmlns="" id="{3402F564-C055-4965-AC3A-6AB1232C88FF}"/>
              </a:ext>
            </a:extLst>
          </p:cNvPr>
          <p:cNvSpPr>
            <a:spLocks noChangeArrowheads="1"/>
          </p:cNvSpPr>
          <p:nvPr/>
        </p:nvSpPr>
        <p:spPr bwMode="auto">
          <a:xfrm>
            <a:off x="6096000" y="193675"/>
            <a:ext cx="5778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b="1" i="1">
                <a:solidFill>
                  <a:schemeClr val="bg1"/>
                </a:solidFill>
                <a:latin typeface="Arial Rounded MT Bold" panose="020F0704030504030204" pitchFamily="34" charset="0"/>
              </a:rPr>
              <a:t>“</a:t>
            </a:r>
            <a:r>
              <a:rPr lang="en-GB" altLang="en-US" sz="2000" i="1">
                <a:solidFill>
                  <a:schemeClr val="bg1"/>
                </a:solidFill>
                <a:latin typeface="Arial Rounded MT Bold" panose="020F0704030504030204" pitchFamily="34" charset="0"/>
              </a:rPr>
              <a:t>In his days justice shall flourish </a:t>
            </a:r>
          </a:p>
          <a:p>
            <a:pPr algn="r">
              <a:spcBef>
                <a:spcPct val="0"/>
              </a:spcBef>
              <a:buFontTx/>
              <a:buNone/>
            </a:pPr>
            <a:r>
              <a:rPr lang="en-GB" altLang="en-US" sz="2000" i="1">
                <a:solidFill>
                  <a:schemeClr val="bg1"/>
                </a:solidFill>
                <a:latin typeface="Arial Rounded MT Bold" panose="020F0704030504030204" pitchFamily="34" charset="0"/>
              </a:rPr>
              <a:t>and peace till the moon fails.”</a:t>
            </a:r>
          </a:p>
          <a:p>
            <a:pPr algn="r">
              <a:spcBef>
                <a:spcPct val="0"/>
              </a:spcBef>
              <a:buFontTx/>
              <a:buNone/>
            </a:pPr>
            <a:r>
              <a:rPr lang="en-GB" altLang="en-US" sz="1600">
                <a:solidFill>
                  <a:schemeClr val="bg1"/>
                </a:solidFill>
                <a:latin typeface="Arial Rounded MT Bold" panose="020F0704030504030204" pitchFamily="34" charset="0"/>
              </a:rPr>
              <a:t>Psalm 71</a:t>
            </a:r>
          </a:p>
        </p:txBody>
      </p:sp>
      <p:sp>
        <p:nvSpPr>
          <p:cNvPr id="9" name="Action Button: Home 5">
            <a:hlinkClick r:id="" action="ppaction://hlinkshowjump?jump=firstslide" highlightClick="1"/>
            <a:extLst>
              <a:ext uri="{FF2B5EF4-FFF2-40B4-BE49-F238E27FC236}">
                <a16:creationId xmlns:a16="http://schemas.microsoft.com/office/drawing/2014/main" xmlns="" id="{0A75B0D5-0237-43F9-BA45-06026A70ACF6}"/>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10" name="Picture 9">
            <a:extLst>
              <a:ext uri="{FF2B5EF4-FFF2-40B4-BE49-F238E27FC236}">
                <a16:creationId xmlns:a16="http://schemas.microsoft.com/office/drawing/2014/main" xmlns="" id="{6D4F1C44-6DE4-4BC9-B0E9-FDF9108B5F10}"/>
              </a:ext>
            </a:extLst>
          </p:cNvPr>
          <p:cNvPicPr/>
          <p:nvPr/>
        </p:nvPicPr>
        <p:blipFill>
          <a:blip r:embed="rId5">
            <a:extLst>
              <a:ext uri="{28A0092B-C50C-407E-A947-70E740481C1C}">
                <a14:useLocalDpi xmlns:a14="http://schemas.microsoft.com/office/drawing/2010/main" val="0"/>
              </a:ext>
            </a:extLst>
          </a:blip>
          <a:stretch>
            <a:fillRect/>
          </a:stretch>
        </p:blipFill>
        <p:spPr>
          <a:xfrm>
            <a:off x="4948238" y="2999125"/>
            <a:ext cx="4640365" cy="3091433"/>
          </a:xfrm>
          <a:prstGeom prst="rect">
            <a:avLst/>
          </a:prstGeom>
          <a:ln w="28575" cap="rnd">
            <a:solidFill>
              <a:schemeClr val="bg1"/>
            </a:solidFill>
            <a:prstDash val="sysDot"/>
            <a:round/>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31595">
            <a:off x="10949941" y="1346331"/>
            <a:ext cx="299042" cy="3428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xmlns="" id="{A28156EF-4903-4422-BD7E-D9CD97848D1D}"/>
              </a:ext>
            </a:extLst>
          </p:cNvPr>
          <p:cNvSpPr>
            <a:spLocks noChangeArrowheads="1"/>
          </p:cNvSpPr>
          <p:nvPr/>
        </p:nvSpPr>
        <p:spPr bwMode="auto">
          <a:xfrm>
            <a:off x="-125413" y="-206375"/>
            <a:ext cx="4733926" cy="1038582"/>
          </a:xfrm>
          <a:prstGeom prst="roundRect">
            <a:avLst>
              <a:gd name="adj" fmla="val 16667"/>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GB" altLang="en-US" sz="1800" b="1" i="1">
              <a:solidFill>
                <a:schemeClr val="bg1"/>
              </a:solidFill>
              <a:latin typeface="Verdana" panose="020B0604030504040204" pitchFamily="34" charset="0"/>
            </a:endParaRPr>
          </a:p>
          <a:p>
            <a:pPr algn="r" eaLnBrk="1" hangingPunct="1">
              <a:spcBef>
                <a:spcPct val="0"/>
              </a:spcBef>
              <a:buFontTx/>
              <a:buNone/>
            </a:pPr>
            <a:r>
              <a:rPr lang="en-GB" altLang="en-US" sz="1800" b="1" i="1">
                <a:solidFill>
                  <a:schemeClr val="bg1"/>
                </a:solidFill>
                <a:latin typeface="Verdana" panose="020B0604030504040204" pitchFamily="34" charset="0"/>
              </a:rPr>
              <a:t/>
            </a:r>
            <a:br>
              <a:rPr lang="en-GB" altLang="en-US" sz="1800" b="1" i="1">
                <a:solidFill>
                  <a:schemeClr val="bg1"/>
                </a:solidFill>
                <a:latin typeface="Verdana" panose="020B0604030504040204" pitchFamily="34" charset="0"/>
              </a:rPr>
            </a:br>
            <a:r>
              <a:rPr lang="en-GB" altLang="en-US" sz="1900" i="1">
                <a:solidFill>
                  <a:schemeClr val="bg1"/>
                </a:solidFill>
                <a:latin typeface="Arial Rounded MT Bold" panose="020F0704030504030204" pitchFamily="34" charset="0"/>
              </a:rPr>
              <a:t>Wednesday 2 December</a:t>
            </a:r>
            <a:endParaRPr lang="en-GB" altLang="en-US" sz="1900">
              <a:latin typeface="Arial Rounded MT Bold" panose="020F0704030504030204" pitchFamily="34" charset="0"/>
            </a:endParaRPr>
          </a:p>
        </p:txBody>
      </p:sp>
      <p:sp>
        <p:nvSpPr>
          <p:cNvPr id="5" name="Rectangle 4">
            <a:extLst>
              <a:ext uri="{FF2B5EF4-FFF2-40B4-BE49-F238E27FC236}">
                <a16:creationId xmlns:a16="http://schemas.microsoft.com/office/drawing/2014/main" xmlns="" id="{CD826399-74F2-4D64-80CC-88A03FA8CC9E}"/>
              </a:ext>
            </a:extLst>
          </p:cNvPr>
          <p:cNvSpPr>
            <a:spLocks noChangeArrowheads="1"/>
          </p:cNvSpPr>
          <p:nvPr/>
        </p:nvSpPr>
        <p:spPr bwMode="auto">
          <a:xfrm>
            <a:off x="-204788" y="1341438"/>
            <a:ext cx="4813301" cy="5427524"/>
          </a:xfrm>
          <a:prstGeom prst="roundRect">
            <a:avLst>
              <a:gd name="adj" fmla="val 5079"/>
            </a:avLst>
          </a:prstGeom>
          <a:solidFill>
            <a:schemeClr val="bg1">
              <a:alpha val="80000"/>
            </a:schemeClr>
          </a:solidFill>
          <a:ln w="28575" cap="rnd">
            <a:noFill/>
            <a:prstDash val="sysDot"/>
            <a:round/>
            <a:headEnd/>
            <a:tailEnd/>
          </a:ln>
        </p:spPr>
        <p:txBody>
          <a:bodyPr>
            <a:spAutoFit/>
          </a:bodyPr>
          <a:lstStyle/>
          <a:p>
            <a:pPr marL="673100" lvl="1" eaLnBrk="1" fontAlgn="auto" hangingPunct="1">
              <a:spcBef>
                <a:spcPts val="0"/>
              </a:spcBef>
              <a:spcAft>
                <a:spcPts val="0"/>
              </a:spcAft>
              <a:defRPr/>
            </a:pPr>
            <a:r>
              <a:rPr lang="en-GB" sz="2800" b="1" dirty="0">
                <a:solidFill>
                  <a:srgbClr val="7C61A7"/>
                </a:solidFill>
                <a:latin typeface="Arial Rounded MT Bold" panose="020F0704030504030204" pitchFamily="34" charset="0"/>
                <a:ea typeface="Verdana" charset="0"/>
                <a:cs typeface="Verdana" charset="0"/>
              </a:rPr>
              <a:t>World Gifts</a:t>
            </a:r>
          </a:p>
          <a:p>
            <a:pPr marL="673100" lvl="1" eaLnBrk="1" fontAlgn="auto" hangingPunct="1">
              <a:spcBef>
                <a:spcPts val="0"/>
              </a:spcBef>
              <a:spcAft>
                <a:spcPts val="0"/>
              </a:spcAft>
              <a:defRPr/>
            </a:pPr>
            <a:endParaRPr lang="en-GB" sz="800" dirty="0">
              <a:latin typeface="Verdana" charset="0"/>
              <a:ea typeface="Verdana" charset="0"/>
              <a:cs typeface="Verdana" charset="0"/>
            </a:endParaRPr>
          </a:p>
          <a:p>
            <a:pPr marL="673100" lvl="1" eaLnBrk="1" fontAlgn="auto" hangingPunct="1">
              <a:spcBef>
                <a:spcPts val="0"/>
              </a:spcBef>
              <a:spcAft>
                <a:spcPts val="0"/>
              </a:spcAft>
              <a:defRPr/>
            </a:pPr>
            <a:r>
              <a:rPr lang="en-GB" sz="1900" i="1" dirty="0">
                <a:ea typeface="Verdana" charset="0"/>
              </a:rPr>
              <a:t>World Gifts </a:t>
            </a:r>
            <a:r>
              <a:rPr lang="en-GB" sz="1900" dirty="0">
                <a:ea typeface="Verdana" charset="0"/>
              </a:rPr>
              <a:t>are available all year, but some schools fundraise to give them as Christmas presents. </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dirty="0">
                <a:ea typeface="Verdana" charset="0"/>
              </a:rPr>
              <a:t>This year, we’ve included gifts such as </a:t>
            </a:r>
            <a:r>
              <a:rPr lang="en-GB" sz="1900" i="1" dirty="0">
                <a:ea typeface="Verdana" charset="0"/>
              </a:rPr>
              <a:t>PPE for a health worker</a:t>
            </a:r>
            <a:r>
              <a:rPr lang="en-GB" sz="1900" dirty="0">
                <a:ea typeface="Verdana" charset="0"/>
              </a:rPr>
              <a:t>, that can help poor communities trying to cope with coronavirus.</a:t>
            </a:r>
          </a:p>
          <a:p>
            <a:pPr marL="673100" lvl="1" eaLnBrk="1" fontAlgn="auto" hangingPunct="1">
              <a:spcBef>
                <a:spcPts val="0"/>
              </a:spcBef>
              <a:spcAft>
                <a:spcPts val="0"/>
              </a:spcAft>
              <a:defRPr/>
            </a:pPr>
            <a:endParaRPr lang="en-GB" sz="1900" dirty="0">
              <a:ea typeface="Verdana" charset="0"/>
            </a:endParaRPr>
          </a:p>
          <a:p>
            <a:pPr marL="673100" lvl="1" eaLnBrk="1" fontAlgn="auto" hangingPunct="1">
              <a:spcBef>
                <a:spcPts val="0"/>
              </a:spcBef>
              <a:spcAft>
                <a:spcPts val="0"/>
              </a:spcAft>
              <a:defRPr/>
            </a:pPr>
            <a:r>
              <a:rPr lang="en-GB" sz="1900" i="1" dirty="0">
                <a:ea typeface="Verdana" charset="0"/>
              </a:rPr>
              <a:t>Water for a family </a:t>
            </a:r>
            <a:r>
              <a:rPr lang="en-GB" sz="1900" dirty="0">
                <a:ea typeface="Verdana" charset="0"/>
              </a:rPr>
              <a:t>can provide families with a steady supply of clean, safe water for drinking and cooking. Using a water pump also means families can wash in clean water, keeping everyone safe from infection.</a:t>
            </a:r>
          </a:p>
        </p:txBody>
      </p:sp>
      <p:sp>
        <p:nvSpPr>
          <p:cNvPr id="10245" name="Rectangle 11">
            <a:extLst>
              <a:ext uri="{FF2B5EF4-FFF2-40B4-BE49-F238E27FC236}">
                <a16:creationId xmlns:a16="http://schemas.microsoft.com/office/drawing/2014/main" xmlns="" id="{B1905D57-2592-4502-93FC-76114134D802}"/>
              </a:ext>
            </a:extLst>
          </p:cNvPr>
          <p:cNvSpPr>
            <a:spLocks noChangeArrowheads="1"/>
          </p:cNvSpPr>
          <p:nvPr/>
        </p:nvSpPr>
        <p:spPr bwMode="auto">
          <a:xfrm>
            <a:off x="6417128" y="193675"/>
            <a:ext cx="54573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panose="020F0704030504030204" pitchFamily="34" charset="0"/>
              </a:rPr>
              <a:t>“The Lord God will wipe away the tears from every cheek.”</a:t>
            </a:r>
          </a:p>
          <a:p>
            <a:pPr algn="r">
              <a:spcBef>
                <a:spcPct val="0"/>
              </a:spcBef>
              <a:buFontTx/>
              <a:buNone/>
            </a:pPr>
            <a:r>
              <a:rPr lang="en-GB" altLang="en-US" sz="1600">
                <a:solidFill>
                  <a:schemeClr val="bg1"/>
                </a:solidFill>
                <a:latin typeface="Arial Rounded MT Bold" panose="020F0704030504030204" pitchFamily="34" charset="0"/>
              </a:rPr>
              <a:t>Isaiah 25:8</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058" y="2213457"/>
            <a:ext cx="3559492" cy="3979400"/>
          </a:xfrm>
          <a:prstGeom prst="rect">
            <a:avLst/>
          </a:prstGeom>
        </p:spPr>
      </p:pic>
      <p:sp>
        <p:nvSpPr>
          <p:cNvPr id="6" name="Rounded Rectangle 5"/>
          <p:cNvSpPr/>
          <p:nvPr/>
        </p:nvSpPr>
        <p:spPr>
          <a:xfrm>
            <a:off x="5768735" y="2660073"/>
            <a:ext cx="1296785" cy="864525"/>
          </a:xfrm>
          <a:prstGeom prst="roundRect">
            <a:avLst/>
          </a:prstGeom>
          <a:solidFill>
            <a:srgbClr val="7C6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Rounded MT Bold" panose="020F0704030504030204" pitchFamily="34" charset="0"/>
              </a:rPr>
              <a:t>Water for a family</a:t>
            </a:r>
          </a:p>
          <a:p>
            <a:pPr algn="ctr"/>
            <a:r>
              <a:rPr lang="en-GB">
                <a:latin typeface="Arial Rounded MT Bold" panose="020F0704030504030204" pitchFamily="34" charset="0"/>
              </a:rPr>
              <a:t>£33</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31595">
            <a:off x="10535589" y="1432059"/>
            <a:ext cx="299042" cy="342851"/>
          </a:xfrm>
          <a:prstGeom prst="rect">
            <a:avLst/>
          </a:prstGeom>
        </p:spPr>
      </p:pic>
      <p:sp>
        <p:nvSpPr>
          <p:cNvPr id="13" name="Right Arrow 12"/>
          <p:cNvSpPr/>
          <p:nvPr/>
        </p:nvSpPr>
        <p:spPr>
          <a:xfrm>
            <a:off x="11592237" y="5855050"/>
            <a:ext cx="364505" cy="235508"/>
          </a:xfrm>
          <a:prstGeom prst="rightArrow">
            <a:avLst/>
          </a:prstGeom>
          <a:solidFill>
            <a:schemeClr val="bg1"/>
          </a:solidFill>
          <a:ln>
            <a:solidFill>
              <a:srgbClr val="008000"/>
            </a:solidFill>
          </a:ln>
          <a:effectLst>
            <a:glow rad="101600">
              <a:schemeClr val="bg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xmlns="" id="{1E18C4C1-3A21-4350-B35B-2394FEDDC214}"/>
              </a:ext>
            </a:extLst>
          </p:cNvPr>
          <p:cNvSpPr>
            <a:spLocks noChangeArrowheads="1"/>
          </p:cNvSpPr>
          <p:nvPr/>
        </p:nvSpPr>
        <p:spPr bwMode="auto">
          <a:xfrm>
            <a:off x="-288925" y="-434975"/>
            <a:ext cx="4867275" cy="5129480"/>
          </a:xfrm>
          <a:prstGeom prst="roundRect">
            <a:avLst>
              <a:gd name="adj" fmla="val 4810"/>
            </a:avLst>
          </a:prstGeom>
          <a:solidFill>
            <a:schemeClr val="bg1">
              <a:alpha val="79999"/>
            </a:schemeClr>
          </a:solidFill>
          <a:ln w="28575" cap="rnd">
            <a:noFill/>
            <a:prstDash val="sysDot"/>
            <a:round/>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60413" indent="1588">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GB" altLang="en-US" sz="1800" dirty="0">
              <a:latin typeface="Verdana" pitchFamily="34" charset="0"/>
            </a:endParaRPr>
          </a:p>
          <a:p>
            <a:pPr lvl="1" eaLnBrk="1" hangingPunct="1">
              <a:spcBef>
                <a:spcPct val="0"/>
              </a:spcBef>
              <a:buFontTx/>
              <a:buNone/>
              <a:defRPr/>
            </a:pPr>
            <a:endParaRPr lang="en-GB" altLang="en-US" sz="1800" dirty="0">
              <a:latin typeface="Verdana" pitchFamily="34" charset="0"/>
            </a:endParaRPr>
          </a:p>
          <a:p>
            <a:pPr lvl="1">
              <a:spcBef>
                <a:spcPct val="0"/>
              </a:spcBef>
              <a:buFontTx/>
              <a:buNone/>
              <a:defRPr/>
            </a:pPr>
            <a:r>
              <a:rPr lang="en-GB" altLang="en-US" sz="1900" dirty="0">
                <a:latin typeface="Arial" panose="020B0604020202020204" pitchFamily="34" charset="0"/>
              </a:rPr>
              <a:t>The prophet Isaiah promises that God will wipe away tears. God uses our hands to wipe away tears and to offer support.</a:t>
            </a:r>
          </a:p>
          <a:p>
            <a:pPr lvl="1">
              <a:spcBef>
                <a:spcPct val="0"/>
              </a:spcBef>
              <a:buFontTx/>
              <a:buNone/>
              <a:defRPr/>
            </a:pPr>
            <a:endParaRPr lang="en-GB" altLang="en-US" sz="1900" dirty="0">
              <a:latin typeface="Arial" panose="020B0604020202020204" pitchFamily="34" charset="0"/>
            </a:endParaRPr>
          </a:p>
          <a:p>
            <a:pPr lvl="1">
              <a:spcBef>
                <a:spcPct val="0"/>
              </a:spcBef>
              <a:buFontTx/>
              <a:buNone/>
              <a:defRPr/>
            </a:pPr>
            <a:r>
              <a:rPr lang="en-GB" altLang="en-US" sz="1900" dirty="0">
                <a:latin typeface="Arial" panose="020B0604020202020204" pitchFamily="34" charset="0"/>
              </a:rPr>
              <a:t>CAFOD’s global network is supporting poor communities who are struggling due to the pandemic. You can be part of this work through </a:t>
            </a:r>
            <a:r>
              <a:rPr lang="en-GB" altLang="en-US" sz="1900" i="1" dirty="0">
                <a:latin typeface="Arial" panose="020B0604020202020204" pitchFamily="34" charset="0"/>
              </a:rPr>
              <a:t>World Gifts</a:t>
            </a:r>
            <a:r>
              <a:rPr lang="en-GB" altLang="en-US" sz="1900" dirty="0">
                <a:latin typeface="Arial" panose="020B0604020202020204" pitchFamily="34" charset="0"/>
              </a:rPr>
              <a:t>. </a:t>
            </a:r>
          </a:p>
          <a:p>
            <a:pPr lvl="1">
              <a:spcBef>
                <a:spcPct val="0"/>
              </a:spcBef>
              <a:buFont typeface="Arial" pitchFamily="34" charset="0"/>
              <a:buNone/>
              <a:defRPr/>
            </a:pPr>
            <a:endParaRPr lang="en-GB" altLang="en-US" sz="1900" dirty="0">
              <a:latin typeface="Arial" panose="020B0604020202020204" pitchFamily="34" charset="0"/>
            </a:endParaRPr>
          </a:p>
          <a:p>
            <a:pPr lvl="1">
              <a:spcBef>
                <a:spcPct val="0"/>
              </a:spcBef>
              <a:buFontTx/>
              <a:buNone/>
              <a:defRPr/>
            </a:pPr>
            <a:r>
              <a:rPr lang="en-GB" altLang="en-US" sz="1900" dirty="0">
                <a:solidFill>
                  <a:srgbClr val="7C61A7"/>
                </a:solidFill>
                <a:latin typeface="Arial Rounded MT Bold" panose="020F0704030504030204" pitchFamily="34" charset="0"/>
              </a:rPr>
              <a:t>Lord, help me to be aware of other people’s sorrows today. Help me to bring comfort and hope. Amen.</a:t>
            </a:r>
          </a:p>
        </p:txBody>
      </p:sp>
      <p:sp>
        <p:nvSpPr>
          <p:cNvPr id="11267" name="Rectangle 4">
            <a:extLst>
              <a:ext uri="{FF2B5EF4-FFF2-40B4-BE49-F238E27FC236}">
                <a16:creationId xmlns:a16="http://schemas.microsoft.com/office/drawing/2014/main" xmlns="" id="{D5ED096D-CF25-4A88-A0DC-441942BDD0C7}"/>
              </a:ext>
            </a:extLst>
          </p:cNvPr>
          <p:cNvSpPr>
            <a:spLocks noChangeArrowheads="1"/>
          </p:cNvSpPr>
          <p:nvPr/>
        </p:nvSpPr>
        <p:spPr bwMode="auto">
          <a:xfrm>
            <a:off x="4948238" y="6198280"/>
            <a:ext cx="4386262" cy="677108"/>
          </a:xfrm>
          <a:prstGeom prst="homePlate">
            <a:avLst>
              <a:gd name="adj" fmla="val 73136"/>
            </a:avLst>
          </a:prstGeom>
          <a:solidFill>
            <a:srgbClr val="7C61A7"/>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900">
                <a:solidFill>
                  <a:schemeClr val="bg1"/>
                </a:solidFill>
                <a:latin typeface="Arial" panose="020B0604020202020204" pitchFamily="34" charset="0"/>
              </a:rPr>
              <a:t>Decide which of the </a:t>
            </a:r>
            <a:r>
              <a:rPr lang="en-GB" altLang="en-US" sz="1900" i="1">
                <a:solidFill>
                  <a:schemeClr val="bg1"/>
                </a:solidFill>
                <a:latin typeface="Arial" panose="020B0604020202020204" pitchFamily="34" charset="0"/>
                <a:hlinkClick r:id="rId3"/>
              </a:rPr>
              <a:t>World Gifts</a:t>
            </a:r>
            <a:r>
              <a:rPr lang="en-GB" altLang="en-US" sz="1900" i="1">
                <a:solidFill>
                  <a:schemeClr val="bg1"/>
                </a:solidFill>
                <a:latin typeface="Arial" panose="020B0604020202020204" pitchFamily="34" charset="0"/>
              </a:rPr>
              <a:t> </a:t>
            </a:r>
            <a:r>
              <a:rPr lang="en-GB" altLang="en-US" sz="1900">
                <a:solidFill>
                  <a:schemeClr val="bg1"/>
                </a:solidFill>
                <a:latin typeface="Arial" panose="020B0604020202020204" pitchFamily="34" charset="0"/>
              </a:rPr>
              <a:t>your class might buy this Christmas.</a:t>
            </a:r>
          </a:p>
        </p:txBody>
      </p:sp>
      <p:sp>
        <p:nvSpPr>
          <p:cNvPr id="9" name="Rectangle 11">
            <a:extLst>
              <a:ext uri="{FF2B5EF4-FFF2-40B4-BE49-F238E27FC236}">
                <a16:creationId xmlns:a16="http://schemas.microsoft.com/office/drawing/2014/main" xmlns="" id="{A1831A60-25E7-4420-9C88-1DE2BFE0F7A7}"/>
              </a:ext>
            </a:extLst>
          </p:cNvPr>
          <p:cNvSpPr>
            <a:spLocks noChangeArrowheads="1"/>
          </p:cNvSpPr>
          <p:nvPr/>
        </p:nvSpPr>
        <p:spPr bwMode="auto">
          <a:xfrm>
            <a:off x="6417128" y="193675"/>
            <a:ext cx="54573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GB" altLang="en-US" sz="2000" i="1">
                <a:solidFill>
                  <a:schemeClr val="bg1"/>
                </a:solidFill>
                <a:latin typeface="Arial Rounded MT Bold" panose="020F0704030504030204" pitchFamily="34" charset="0"/>
              </a:rPr>
              <a:t>“The Lord God will wipe away the tears from every cheek.”</a:t>
            </a:r>
          </a:p>
          <a:p>
            <a:pPr algn="r">
              <a:spcBef>
                <a:spcPct val="0"/>
              </a:spcBef>
              <a:buFontTx/>
              <a:buNone/>
            </a:pPr>
            <a:r>
              <a:rPr lang="en-GB" altLang="en-US" sz="1600">
                <a:solidFill>
                  <a:schemeClr val="bg1"/>
                </a:solidFill>
                <a:latin typeface="Arial Rounded MT Bold" panose="020F0704030504030204" pitchFamily="34" charset="0"/>
              </a:rPr>
              <a:t>Isaiah 25:8</a:t>
            </a:r>
          </a:p>
        </p:txBody>
      </p:sp>
      <p:sp>
        <p:nvSpPr>
          <p:cNvPr id="10" name="Action Button: Home 5">
            <a:hlinkClick r:id="" action="ppaction://hlinkshowjump?jump=firstslide" highlightClick="1"/>
            <a:extLst>
              <a:ext uri="{FF2B5EF4-FFF2-40B4-BE49-F238E27FC236}">
                <a16:creationId xmlns:a16="http://schemas.microsoft.com/office/drawing/2014/main" xmlns="" id="{BD76E2D9-1163-4D96-833D-69AF6C81AD60}"/>
              </a:ext>
            </a:extLst>
          </p:cNvPr>
          <p:cNvSpPr/>
          <p:nvPr/>
        </p:nvSpPr>
        <p:spPr>
          <a:xfrm>
            <a:off x="11622314" y="5714321"/>
            <a:ext cx="344488" cy="376237"/>
          </a:xfrm>
          <a:prstGeom prst="actionButtonHome">
            <a:avLst/>
          </a:prstGeom>
          <a:solidFill>
            <a:schemeClr val="bg1">
              <a:alpha val="68000"/>
            </a:schemeClr>
          </a:solidFill>
          <a:ln>
            <a:solidFill>
              <a:srgbClr val="7C61A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943" y="6192857"/>
            <a:ext cx="1484313" cy="6108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2058" y="2213457"/>
            <a:ext cx="3559492" cy="3979400"/>
          </a:xfrm>
          <a:prstGeom prst="rect">
            <a:avLst/>
          </a:prstGeom>
        </p:spPr>
      </p:pic>
      <p:sp>
        <p:nvSpPr>
          <p:cNvPr id="11" name="Rounded Rectangle 10"/>
          <p:cNvSpPr/>
          <p:nvPr/>
        </p:nvSpPr>
        <p:spPr>
          <a:xfrm>
            <a:off x="5768735" y="2660073"/>
            <a:ext cx="1296785" cy="864525"/>
          </a:xfrm>
          <a:prstGeom prst="roundRect">
            <a:avLst/>
          </a:prstGeom>
          <a:solidFill>
            <a:srgbClr val="7C6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Rounded MT Bold" panose="020F0704030504030204" pitchFamily="34" charset="0"/>
              </a:rPr>
              <a:t>Water for a family</a:t>
            </a:r>
          </a:p>
          <a:p>
            <a:pPr algn="ctr"/>
            <a:r>
              <a:rPr lang="en-GB">
                <a:latin typeface="Arial Rounded MT Bold" panose="020F0704030504030204" pitchFamily="34" charset="0"/>
              </a:rPr>
              <a:t>£33</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31595">
            <a:off x="10535589" y="1432059"/>
            <a:ext cx="299042" cy="34285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68" ma:contentTypeDescription="Create a new document." ma:contentTypeScope="" ma:versionID="4acf12585948625ecb95385d84c2c571">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838394d209ca4919864e8e85334b9b6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_dlc_DocId xmlns="04672002-f21f-4240-adfb-f0b653fb6fb5">SZUU6KYVHK2A-2146017777-13641</_dlc_DocId>
    <Audience xmlns="236a9a4b-a03c-46ba-8ec6-624c184acbc6">N/A</Audience>
    <_dlc_DocIdUrl xmlns="04672002-f21f-4240-adfb-f0b653fb6fb5">
      <Url>https://cafod365.sharepoint.com/sites/int/Education/_layouts/15/DocIdRedir.aspx?ID=SZUU6KYVHK2A-2146017777-13641</Url>
      <Description>SZUU6KYVHK2A-2146017777-13641</Description>
    </_dlc_DocIdUrl>
    <_Status xmlns="http://schemas.microsoft.com/sharepoint/v3/fields">Not Started</_Statu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1D75F6B-C8B0-4576-B614-4959CBCBE0C8}">
  <ds:schemaRefs>
    <ds:schemaRef ds:uri="04672002-f21f-4240-adfb-f0b653fb6fb5"/>
    <ds:schemaRef ds:uri="236a9a4b-a03c-46ba-8ec6-624c184acbc6"/>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77AF59-F9A4-4267-8C44-45206B5639E1}">
  <ds:schemaRefs>
    <ds:schemaRef ds:uri="http://schemas.microsoft.com/office/infopath/2007/PartnerControls"/>
    <ds:schemaRef ds:uri="http://purl.org/dc/terms/"/>
    <ds:schemaRef ds:uri="http://schemas.microsoft.com/office/2006/documentManagement/types"/>
    <ds:schemaRef ds:uri="04672002-f21f-4240-adfb-f0b653fb6fb5"/>
    <ds:schemaRef ds:uri="http://purl.org/dc/elements/1.1/"/>
    <ds:schemaRef ds:uri="http://schemas.microsoft.com/sharepoint/v3/fields"/>
    <ds:schemaRef ds:uri="http://schemas.openxmlformats.org/package/2006/metadata/core-properties"/>
    <ds:schemaRef ds:uri="bdf04112-6931-4610-9724-cd62e91446a3"/>
    <ds:schemaRef ds:uri="236a9a4b-a03c-46ba-8ec6-624c184acbc6"/>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CDC1599-1572-4D45-B342-48E3A09A6AAB}">
  <ds:schemaRefs>
    <ds:schemaRef ds:uri="http://schemas.microsoft.com/office/2006/metadata/longProperties"/>
  </ds:schemaRefs>
</ds:datastoreItem>
</file>

<file path=customXml/itemProps4.xml><?xml version="1.0" encoding="utf-8"?>
<ds:datastoreItem xmlns:ds="http://schemas.openxmlformats.org/officeDocument/2006/customXml" ds:itemID="{C4615EF9-CE21-42CD-BEDF-D344222E186F}">
  <ds:schemaRefs>
    <ds:schemaRef ds:uri="http://schemas.microsoft.com/sharepoint/v3/contenttype/forms"/>
  </ds:schemaRefs>
</ds:datastoreItem>
</file>

<file path=customXml/itemProps5.xml><?xml version="1.0" encoding="utf-8"?>
<ds:datastoreItem xmlns:ds="http://schemas.openxmlformats.org/officeDocument/2006/customXml" ds:itemID="{3FAF987D-56D5-4A4D-970C-36B3858D1FD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1461</TotalTime>
  <Words>5607</Words>
  <Application>Microsoft Office PowerPoint</Application>
  <PresentationFormat>Widescreen</PresentationFormat>
  <Paragraphs>865</Paragraphs>
  <Slides>56</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Arial Rounded MT Bold</vt:lpstr>
      <vt:lpstr>Bradley Hand ITC</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calendar 2016_YP_FINAL_optimized</dc:title>
  <dc:creator>Kathleen</dc:creator>
  <cp:lastModifiedBy>Kathleen O'Brien</cp:lastModifiedBy>
  <cp:revision>203</cp:revision>
  <cp:lastPrinted>2015-10-26T10:36:57Z</cp:lastPrinted>
  <dcterms:created xsi:type="dcterms:W3CDTF">2014-06-09T12:33:59Z</dcterms:created>
  <dcterms:modified xsi:type="dcterms:W3CDTF">2020-10-19T13:05:51Z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TemplateUrl">
    <vt:lpwstr/>
  </property>
  <property fmtid="{D5CDD505-2E9C-101B-9397-08002B2CF9AE}" pid="4" name="Year it refers to">
    <vt:lpwstr>2016</vt:lpwstr>
  </property>
  <property fmtid="{D5CDD505-2E9C-101B-9397-08002B2CF9AE}" pid="5" name="Project Name">
    <vt:lpwstr>N/a</vt:lpwstr>
  </property>
  <property fmtid="{D5CDD505-2E9C-101B-9397-08002B2CF9AE}" pid="6" name="Event Type">
    <vt:lpwstr>N/a</vt:lpwstr>
  </property>
  <property fmtid="{D5CDD505-2E9C-101B-9397-08002B2CF9AE}" pid="7" name="Originating Team">
    <vt:lpwstr>Schools</vt:lpwstr>
  </property>
  <property fmtid="{D5CDD505-2E9C-101B-9397-08002B2CF9AE}" pid="8" name="Archive">
    <vt:lpwstr>0</vt:lpwstr>
  </property>
  <property fmtid="{D5CDD505-2E9C-101B-9397-08002B2CF9AE}" pid="9" name="xd_ProgID">
    <vt:lpwstr/>
  </property>
  <property fmtid="{D5CDD505-2E9C-101B-9397-08002B2CF9AE}" pid="10" name="Status">
    <vt:lpwstr>Final</vt:lpwstr>
  </property>
  <property fmtid="{D5CDD505-2E9C-101B-9397-08002B2CF9AE}" pid="11" name="Order">
    <vt:lpwstr/>
  </property>
  <property fmtid="{D5CDD505-2E9C-101B-9397-08002B2CF9AE}" pid="12" name="Project Type">
    <vt:lpwstr>Worship</vt:lpwstr>
  </property>
  <property fmtid="{D5CDD505-2E9C-101B-9397-08002B2CF9AE}" pid="13" name="Document Type">
    <vt:lpwstr>Resource</vt:lpwstr>
  </property>
  <property fmtid="{D5CDD505-2E9C-101B-9397-08002B2CF9AE}" pid="14" name="MetaInfo">
    <vt:lpwstr/>
  </property>
  <property fmtid="{D5CDD505-2E9C-101B-9397-08002B2CF9AE}" pid="15" name="NXTAG2">
    <vt:lpwstr>000800481f0000000000010260100207f7000400038000</vt:lpwstr>
  </property>
  <property fmtid="{D5CDD505-2E9C-101B-9397-08002B2CF9AE}" pid="16" name="Activity">
    <vt:lpwstr/>
  </property>
  <property fmtid="{D5CDD505-2E9C-101B-9397-08002B2CF9AE}" pid="17" name="display_urn:schemas-microsoft-com:office:office#Editor">
    <vt:lpwstr>Kathleen O'Brien</vt:lpwstr>
  </property>
  <property fmtid="{D5CDD505-2E9C-101B-9397-08002B2CF9AE}" pid="18" name="display_urn:schemas-microsoft-com:office:office#Author">
    <vt:lpwstr>Kathleen O'Brien</vt:lpwstr>
  </property>
  <property fmtid="{D5CDD505-2E9C-101B-9397-08002B2CF9AE}" pid="19" name="Audience">
    <vt:lpwstr>N/A</vt:lpwstr>
  </property>
  <property fmtid="{D5CDD505-2E9C-101B-9397-08002B2CF9AE}" pid="20" name="_dlc_DocId">
    <vt:lpwstr>SZUU6KYVHK2A-2146017777-2385</vt:lpwstr>
  </property>
  <property fmtid="{D5CDD505-2E9C-101B-9397-08002B2CF9AE}" pid="21" name="_dlc_DocIdItemGuid">
    <vt:lpwstr>623dbd44-06d2-4098-bcf4-2b90c21103df</vt:lpwstr>
  </property>
  <property fmtid="{D5CDD505-2E9C-101B-9397-08002B2CF9AE}" pid="22" name="_dlc_DocIdUrl">
    <vt:lpwstr>https://cafod365.sharepoint.com/sites/int/Education/_layouts/15/DocIdRedir.aspx?ID=SZUU6KYVHK2A-2146017777-2385, SZUU6KYVHK2A-2146017777-2385</vt:lpwstr>
  </property>
</Properties>
</file>